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257" r:id="rId3"/>
    <p:sldId id="261" r:id="rId4"/>
    <p:sldId id="266" r:id="rId5"/>
    <p:sldId id="262" r:id="rId6"/>
    <p:sldId id="280" r:id="rId7"/>
    <p:sldId id="274" r:id="rId8"/>
    <p:sldId id="278" r:id="rId9"/>
    <p:sldId id="277" r:id="rId10"/>
    <p:sldId id="267" r:id="rId11"/>
    <p:sldId id="281" r:id="rId12"/>
    <p:sldId id="282" r:id="rId13"/>
    <p:sldId id="28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53"/>
    <p:restoredTop sz="95903"/>
  </p:normalViewPr>
  <p:slideViewPr>
    <p:cSldViewPr snapToGrid="0" snapToObjects="1">
      <p:cViewPr varScale="1">
        <p:scale>
          <a:sx n="90" d="100"/>
          <a:sy n="90" d="100"/>
        </p:scale>
        <p:origin x="232"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4.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4.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D30172-851F-4D2E-AB09-5AC25D0BAC3B}"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72856025-6740-4F50-8473-2EF30AF2571F}">
      <dgm:prSet/>
      <dgm:spPr/>
      <dgm:t>
        <a:bodyPr/>
        <a:lstStyle/>
        <a:p>
          <a:r>
            <a:rPr lang="en-US" b="1"/>
            <a:t>Executive Summary</a:t>
          </a:r>
          <a:endParaRPr lang="en-US"/>
        </a:p>
      </dgm:t>
    </dgm:pt>
    <dgm:pt modelId="{D048643B-E90F-4E66-8FC7-647301181E2A}" type="parTrans" cxnId="{821EBBA1-E050-4637-9D6A-E6DD15A67214}">
      <dgm:prSet/>
      <dgm:spPr/>
      <dgm:t>
        <a:bodyPr/>
        <a:lstStyle/>
        <a:p>
          <a:endParaRPr lang="en-US"/>
        </a:p>
      </dgm:t>
    </dgm:pt>
    <dgm:pt modelId="{086FB14C-49BB-498F-BF97-D77074894616}" type="sibTrans" cxnId="{821EBBA1-E050-4637-9D6A-E6DD15A67214}">
      <dgm:prSet/>
      <dgm:spPr/>
      <dgm:t>
        <a:bodyPr/>
        <a:lstStyle/>
        <a:p>
          <a:endParaRPr lang="en-US"/>
        </a:p>
      </dgm:t>
    </dgm:pt>
    <dgm:pt modelId="{06825023-23D6-4856-8274-5CF31CD898EA}">
      <dgm:prSet/>
      <dgm:spPr/>
      <dgm:t>
        <a:bodyPr/>
        <a:lstStyle/>
        <a:p>
          <a:r>
            <a:rPr lang="en-US"/>
            <a:t>Findings</a:t>
          </a:r>
        </a:p>
      </dgm:t>
    </dgm:pt>
    <dgm:pt modelId="{4EC679FD-4B21-4A58-BF80-6B2B8D41ABD1}" type="parTrans" cxnId="{C201891A-B657-4E08-A180-D1BEEB05753E}">
      <dgm:prSet/>
      <dgm:spPr/>
      <dgm:t>
        <a:bodyPr/>
        <a:lstStyle/>
        <a:p>
          <a:endParaRPr lang="en-US"/>
        </a:p>
      </dgm:t>
    </dgm:pt>
    <dgm:pt modelId="{7D425280-F4C6-4DE0-88DB-2ED72D568AC6}" type="sibTrans" cxnId="{C201891A-B657-4E08-A180-D1BEEB05753E}">
      <dgm:prSet/>
      <dgm:spPr/>
      <dgm:t>
        <a:bodyPr/>
        <a:lstStyle/>
        <a:p>
          <a:endParaRPr lang="en-US"/>
        </a:p>
      </dgm:t>
    </dgm:pt>
    <dgm:pt modelId="{59847D24-75E8-4312-88C9-E5C95B43522A}">
      <dgm:prSet/>
      <dgm:spPr/>
      <dgm:t>
        <a:bodyPr/>
        <a:lstStyle/>
        <a:p>
          <a:r>
            <a:rPr lang="en-US"/>
            <a:t>Next Steps</a:t>
          </a:r>
        </a:p>
      </dgm:t>
    </dgm:pt>
    <dgm:pt modelId="{657A0CDD-8863-4DE6-A292-816429F201A6}" type="parTrans" cxnId="{2CF80A82-B119-4916-8491-1650D5414FA9}">
      <dgm:prSet/>
      <dgm:spPr/>
      <dgm:t>
        <a:bodyPr/>
        <a:lstStyle/>
        <a:p>
          <a:endParaRPr lang="en-US"/>
        </a:p>
      </dgm:t>
    </dgm:pt>
    <dgm:pt modelId="{8DD8B3BB-D00A-442C-95B8-2ACB6012A3F1}" type="sibTrans" cxnId="{2CF80A82-B119-4916-8491-1650D5414FA9}">
      <dgm:prSet/>
      <dgm:spPr/>
      <dgm:t>
        <a:bodyPr/>
        <a:lstStyle/>
        <a:p>
          <a:endParaRPr lang="en-US"/>
        </a:p>
      </dgm:t>
    </dgm:pt>
    <dgm:pt modelId="{A5962B4A-494B-42D1-8D15-AA2CA6ACFEF6}">
      <dgm:prSet/>
      <dgm:spPr/>
      <dgm:t>
        <a:bodyPr/>
        <a:lstStyle/>
        <a:p>
          <a:r>
            <a:rPr lang="en-US"/>
            <a:t>Acknowledgement</a:t>
          </a:r>
        </a:p>
      </dgm:t>
    </dgm:pt>
    <dgm:pt modelId="{CA4F45E3-B2A6-4370-BAF3-D39EED6E7F50}" type="parTrans" cxnId="{C88736B9-0F7B-4B0A-8A2B-A26B1EA6CC5F}">
      <dgm:prSet/>
      <dgm:spPr/>
      <dgm:t>
        <a:bodyPr/>
        <a:lstStyle/>
        <a:p>
          <a:endParaRPr lang="en-US"/>
        </a:p>
      </dgm:t>
    </dgm:pt>
    <dgm:pt modelId="{32214041-8F3E-47E9-B881-9A19928ED4A7}" type="sibTrans" cxnId="{C88736B9-0F7B-4B0A-8A2B-A26B1EA6CC5F}">
      <dgm:prSet/>
      <dgm:spPr/>
      <dgm:t>
        <a:bodyPr/>
        <a:lstStyle/>
        <a:p>
          <a:endParaRPr lang="en-US"/>
        </a:p>
      </dgm:t>
    </dgm:pt>
    <dgm:pt modelId="{146EFB79-5313-43DB-ADDD-070ED6517C11}" type="pres">
      <dgm:prSet presAssocID="{16D30172-851F-4D2E-AB09-5AC25D0BAC3B}" presName="root" presStyleCnt="0">
        <dgm:presLayoutVars>
          <dgm:dir/>
          <dgm:resizeHandles val="exact"/>
        </dgm:presLayoutVars>
      </dgm:prSet>
      <dgm:spPr/>
    </dgm:pt>
    <dgm:pt modelId="{2273FE19-8517-40EE-AF45-6C62D7655ADF}" type="pres">
      <dgm:prSet presAssocID="{72856025-6740-4F50-8473-2EF30AF2571F}" presName="compNode" presStyleCnt="0"/>
      <dgm:spPr/>
    </dgm:pt>
    <dgm:pt modelId="{F26045BC-A8BA-4C9A-9F93-454E73CA6AC3}" type="pres">
      <dgm:prSet presAssocID="{72856025-6740-4F50-8473-2EF30AF2571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 List"/>
        </a:ext>
      </dgm:extLst>
    </dgm:pt>
    <dgm:pt modelId="{732B485B-4F82-4D5F-9B8A-B578137368D3}" type="pres">
      <dgm:prSet presAssocID="{72856025-6740-4F50-8473-2EF30AF2571F}" presName="spaceRect" presStyleCnt="0"/>
      <dgm:spPr/>
    </dgm:pt>
    <dgm:pt modelId="{5B21D3BE-FF75-4128-80F7-7B3BC0942C27}" type="pres">
      <dgm:prSet presAssocID="{72856025-6740-4F50-8473-2EF30AF2571F}" presName="textRect" presStyleLbl="revTx" presStyleIdx="0" presStyleCnt="4">
        <dgm:presLayoutVars>
          <dgm:chMax val="1"/>
          <dgm:chPref val="1"/>
        </dgm:presLayoutVars>
      </dgm:prSet>
      <dgm:spPr/>
    </dgm:pt>
    <dgm:pt modelId="{73D01221-3E22-4A8F-93EE-750E253F2298}" type="pres">
      <dgm:prSet presAssocID="{086FB14C-49BB-498F-BF97-D77074894616}" presName="sibTrans" presStyleCnt="0"/>
      <dgm:spPr/>
    </dgm:pt>
    <dgm:pt modelId="{03064A67-2E57-48B1-9D5B-AAEAA483C857}" type="pres">
      <dgm:prSet presAssocID="{06825023-23D6-4856-8274-5CF31CD898EA}" presName="compNode" presStyleCnt="0"/>
      <dgm:spPr/>
    </dgm:pt>
    <dgm:pt modelId="{01A89992-C09E-44B8-B067-F841743AB366}" type="pres">
      <dgm:prSet presAssocID="{06825023-23D6-4856-8274-5CF31CD898E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36702EBF-C2A1-47E1-927E-304088DBF17E}" type="pres">
      <dgm:prSet presAssocID="{06825023-23D6-4856-8274-5CF31CD898EA}" presName="spaceRect" presStyleCnt="0"/>
      <dgm:spPr/>
    </dgm:pt>
    <dgm:pt modelId="{DF61C840-B4CC-409E-8CDB-111C3E1BEEF5}" type="pres">
      <dgm:prSet presAssocID="{06825023-23D6-4856-8274-5CF31CD898EA}" presName="textRect" presStyleLbl="revTx" presStyleIdx="1" presStyleCnt="4">
        <dgm:presLayoutVars>
          <dgm:chMax val="1"/>
          <dgm:chPref val="1"/>
        </dgm:presLayoutVars>
      </dgm:prSet>
      <dgm:spPr/>
    </dgm:pt>
    <dgm:pt modelId="{588FFA6C-C73B-4205-8F4E-6089B80452B4}" type="pres">
      <dgm:prSet presAssocID="{7D425280-F4C6-4DE0-88DB-2ED72D568AC6}" presName="sibTrans" presStyleCnt="0"/>
      <dgm:spPr/>
    </dgm:pt>
    <dgm:pt modelId="{9B27E396-D037-4937-9447-5C7EF36EF1FD}" type="pres">
      <dgm:prSet presAssocID="{59847D24-75E8-4312-88C9-E5C95B43522A}" presName="compNode" presStyleCnt="0"/>
      <dgm:spPr/>
    </dgm:pt>
    <dgm:pt modelId="{277B5E49-5993-48FD-995D-5A7E55E68E48}" type="pres">
      <dgm:prSet presAssocID="{59847D24-75E8-4312-88C9-E5C95B43522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ootprints"/>
        </a:ext>
      </dgm:extLst>
    </dgm:pt>
    <dgm:pt modelId="{9CCC391C-AF74-4AE8-9952-4A6C6DA820B1}" type="pres">
      <dgm:prSet presAssocID="{59847D24-75E8-4312-88C9-E5C95B43522A}" presName="spaceRect" presStyleCnt="0"/>
      <dgm:spPr/>
    </dgm:pt>
    <dgm:pt modelId="{0B0EB05D-74DD-485C-B330-AE747291720D}" type="pres">
      <dgm:prSet presAssocID="{59847D24-75E8-4312-88C9-E5C95B43522A}" presName="textRect" presStyleLbl="revTx" presStyleIdx="2" presStyleCnt="4">
        <dgm:presLayoutVars>
          <dgm:chMax val="1"/>
          <dgm:chPref val="1"/>
        </dgm:presLayoutVars>
      </dgm:prSet>
      <dgm:spPr/>
    </dgm:pt>
    <dgm:pt modelId="{F34135B5-41BC-48B0-874B-2BE9CCF46D86}" type="pres">
      <dgm:prSet presAssocID="{8DD8B3BB-D00A-442C-95B8-2ACB6012A3F1}" presName="sibTrans" presStyleCnt="0"/>
      <dgm:spPr/>
    </dgm:pt>
    <dgm:pt modelId="{61FCA7E3-9877-4ECA-A0E8-03CE626EACEC}" type="pres">
      <dgm:prSet presAssocID="{A5962B4A-494B-42D1-8D15-AA2CA6ACFEF6}" presName="compNode" presStyleCnt="0"/>
      <dgm:spPr/>
    </dgm:pt>
    <dgm:pt modelId="{396376A8-9E21-4252-A26B-718B394150F5}" type="pres">
      <dgm:prSet presAssocID="{A5962B4A-494B-42D1-8D15-AA2CA6ACFEF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ibbon"/>
        </a:ext>
      </dgm:extLst>
    </dgm:pt>
    <dgm:pt modelId="{81EC7CCC-934D-4043-A233-20152C4C067C}" type="pres">
      <dgm:prSet presAssocID="{A5962B4A-494B-42D1-8D15-AA2CA6ACFEF6}" presName="spaceRect" presStyleCnt="0"/>
      <dgm:spPr/>
    </dgm:pt>
    <dgm:pt modelId="{B8612E79-B655-412C-A76D-8896D73978E6}" type="pres">
      <dgm:prSet presAssocID="{A5962B4A-494B-42D1-8D15-AA2CA6ACFEF6}" presName="textRect" presStyleLbl="revTx" presStyleIdx="3" presStyleCnt="4">
        <dgm:presLayoutVars>
          <dgm:chMax val="1"/>
          <dgm:chPref val="1"/>
        </dgm:presLayoutVars>
      </dgm:prSet>
      <dgm:spPr/>
    </dgm:pt>
  </dgm:ptLst>
  <dgm:cxnLst>
    <dgm:cxn modelId="{C201891A-B657-4E08-A180-D1BEEB05753E}" srcId="{16D30172-851F-4D2E-AB09-5AC25D0BAC3B}" destId="{06825023-23D6-4856-8274-5CF31CD898EA}" srcOrd="1" destOrd="0" parTransId="{4EC679FD-4B21-4A58-BF80-6B2B8D41ABD1}" sibTransId="{7D425280-F4C6-4DE0-88DB-2ED72D568AC6}"/>
    <dgm:cxn modelId="{E289B76C-5E34-4CAA-8745-33281BF6602C}" type="presOf" srcId="{06825023-23D6-4856-8274-5CF31CD898EA}" destId="{DF61C840-B4CC-409E-8CDB-111C3E1BEEF5}" srcOrd="0" destOrd="0" presId="urn:microsoft.com/office/officeart/2018/2/layout/IconLabelList"/>
    <dgm:cxn modelId="{C1CBC470-A48C-4706-914C-B0B0407EFB17}" type="presOf" srcId="{72856025-6740-4F50-8473-2EF30AF2571F}" destId="{5B21D3BE-FF75-4128-80F7-7B3BC0942C27}" srcOrd="0" destOrd="0" presId="urn:microsoft.com/office/officeart/2018/2/layout/IconLabelList"/>
    <dgm:cxn modelId="{2CF80A82-B119-4916-8491-1650D5414FA9}" srcId="{16D30172-851F-4D2E-AB09-5AC25D0BAC3B}" destId="{59847D24-75E8-4312-88C9-E5C95B43522A}" srcOrd="2" destOrd="0" parTransId="{657A0CDD-8863-4DE6-A292-816429F201A6}" sibTransId="{8DD8B3BB-D00A-442C-95B8-2ACB6012A3F1}"/>
    <dgm:cxn modelId="{923D3096-C9B8-4989-8208-F143A43CFA8B}" type="presOf" srcId="{16D30172-851F-4D2E-AB09-5AC25D0BAC3B}" destId="{146EFB79-5313-43DB-ADDD-070ED6517C11}" srcOrd="0" destOrd="0" presId="urn:microsoft.com/office/officeart/2018/2/layout/IconLabelList"/>
    <dgm:cxn modelId="{821EBBA1-E050-4637-9D6A-E6DD15A67214}" srcId="{16D30172-851F-4D2E-AB09-5AC25D0BAC3B}" destId="{72856025-6740-4F50-8473-2EF30AF2571F}" srcOrd="0" destOrd="0" parTransId="{D048643B-E90F-4E66-8FC7-647301181E2A}" sibTransId="{086FB14C-49BB-498F-BF97-D77074894616}"/>
    <dgm:cxn modelId="{C88736B9-0F7B-4B0A-8A2B-A26B1EA6CC5F}" srcId="{16D30172-851F-4D2E-AB09-5AC25D0BAC3B}" destId="{A5962B4A-494B-42D1-8D15-AA2CA6ACFEF6}" srcOrd="3" destOrd="0" parTransId="{CA4F45E3-B2A6-4370-BAF3-D39EED6E7F50}" sibTransId="{32214041-8F3E-47E9-B881-9A19928ED4A7}"/>
    <dgm:cxn modelId="{EE6AF6BF-92EE-4BD3-AAD8-16505D8C8138}" type="presOf" srcId="{59847D24-75E8-4312-88C9-E5C95B43522A}" destId="{0B0EB05D-74DD-485C-B330-AE747291720D}" srcOrd="0" destOrd="0" presId="urn:microsoft.com/office/officeart/2018/2/layout/IconLabelList"/>
    <dgm:cxn modelId="{468EBDF2-37AE-4B94-B7A9-F8365D5DD61A}" type="presOf" srcId="{A5962B4A-494B-42D1-8D15-AA2CA6ACFEF6}" destId="{B8612E79-B655-412C-A76D-8896D73978E6}" srcOrd="0" destOrd="0" presId="urn:microsoft.com/office/officeart/2018/2/layout/IconLabelList"/>
    <dgm:cxn modelId="{4BED3E51-9830-4BE0-87D6-E1E98A850378}" type="presParOf" srcId="{146EFB79-5313-43DB-ADDD-070ED6517C11}" destId="{2273FE19-8517-40EE-AF45-6C62D7655ADF}" srcOrd="0" destOrd="0" presId="urn:microsoft.com/office/officeart/2018/2/layout/IconLabelList"/>
    <dgm:cxn modelId="{AA23F579-8ED4-4D49-8B6E-ED4C0A39AFE7}" type="presParOf" srcId="{2273FE19-8517-40EE-AF45-6C62D7655ADF}" destId="{F26045BC-A8BA-4C9A-9F93-454E73CA6AC3}" srcOrd="0" destOrd="0" presId="urn:microsoft.com/office/officeart/2018/2/layout/IconLabelList"/>
    <dgm:cxn modelId="{8B93AD35-86A0-40A1-96AC-26FED055AE8C}" type="presParOf" srcId="{2273FE19-8517-40EE-AF45-6C62D7655ADF}" destId="{732B485B-4F82-4D5F-9B8A-B578137368D3}" srcOrd="1" destOrd="0" presId="urn:microsoft.com/office/officeart/2018/2/layout/IconLabelList"/>
    <dgm:cxn modelId="{2A9ACE23-D739-4195-A41F-5957A11F3B23}" type="presParOf" srcId="{2273FE19-8517-40EE-AF45-6C62D7655ADF}" destId="{5B21D3BE-FF75-4128-80F7-7B3BC0942C27}" srcOrd="2" destOrd="0" presId="urn:microsoft.com/office/officeart/2018/2/layout/IconLabelList"/>
    <dgm:cxn modelId="{7A65BB3F-782E-4787-8BE0-22A3541C396E}" type="presParOf" srcId="{146EFB79-5313-43DB-ADDD-070ED6517C11}" destId="{73D01221-3E22-4A8F-93EE-750E253F2298}" srcOrd="1" destOrd="0" presId="urn:microsoft.com/office/officeart/2018/2/layout/IconLabelList"/>
    <dgm:cxn modelId="{3BE48E98-7586-4774-9CE4-E4AAFE85D35D}" type="presParOf" srcId="{146EFB79-5313-43DB-ADDD-070ED6517C11}" destId="{03064A67-2E57-48B1-9D5B-AAEAA483C857}" srcOrd="2" destOrd="0" presId="urn:microsoft.com/office/officeart/2018/2/layout/IconLabelList"/>
    <dgm:cxn modelId="{E49254DC-1318-4BCA-A84D-252FBFF84DE1}" type="presParOf" srcId="{03064A67-2E57-48B1-9D5B-AAEAA483C857}" destId="{01A89992-C09E-44B8-B067-F841743AB366}" srcOrd="0" destOrd="0" presId="urn:microsoft.com/office/officeart/2018/2/layout/IconLabelList"/>
    <dgm:cxn modelId="{AF586CBE-7C43-48B5-B7C7-38FFC8CFCE12}" type="presParOf" srcId="{03064A67-2E57-48B1-9D5B-AAEAA483C857}" destId="{36702EBF-C2A1-47E1-927E-304088DBF17E}" srcOrd="1" destOrd="0" presId="urn:microsoft.com/office/officeart/2018/2/layout/IconLabelList"/>
    <dgm:cxn modelId="{EBB55F26-E95C-427C-A905-44845F7775E6}" type="presParOf" srcId="{03064A67-2E57-48B1-9D5B-AAEAA483C857}" destId="{DF61C840-B4CC-409E-8CDB-111C3E1BEEF5}" srcOrd="2" destOrd="0" presId="urn:microsoft.com/office/officeart/2018/2/layout/IconLabelList"/>
    <dgm:cxn modelId="{602797CA-A3FC-468F-89A2-4B5727E381FA}" type="presParOf" srcId="{146EFB79-5313-43DB-ADDD-070ED6517C11}" destId="{588FFA6C-C73B-4205-8F4E-6089B80452B4}" srcOrd="3" destOrd="0" presId="urn:microsoft.com/office/officeart/2018/2/layout/IconLabelList"/>
    <dgm:cxn modelId="{F7A2375E-11B4-48C2-91D9-A69269DF055E}" type="presParOf" srcId="{146EFB79-5313-43DB-ADDD-070ED6517C11}" destId="{9B27E396-D037-4937-9447-5C7EF36EF1FD}" srcOrd="4" destOrd="0" presId="urn:microsoft.com/office/officeart/2018/2/layout/IconLabelList"/>
    <dgm:cxn modelId="{875D4E7F-FA56-4C2A-8C9D-07B9E9597EA0}" type="presParOf" srcId="{9B27E396-D037-4937-9447-5C7EF36EF1FD}" destId="{277B5E49-5993-48FD-995D-5A7E55E68E48}" srcOrd="0" destOrd="0" presId="urn:microsoft.com/office/officeart/2018/2/layout/IconLabelList"/>
    <dgm:cxn modelId="{106B63A1-6933-4E71-8FCE-F7F772E3FC49}" type="presParOf" srcId="{9B27E396-D037-4937-9447-5C7EF36EF1FD}" destId="{9CCC391C-AF74-4AE8-9952-4A6C6DA820B1}" srcOrd="1" destOrd="0" presId="urn:microsoft.com/office/officeart/2018/2/layout/IconLabelList"/>
    <dgm:cxn modelId="{0F8D2048-0719-4708-B04D-E4790C4EB19D}" type="presParOf" srcId="{9B27E396-D037-4937-9447-5C7EF36EF1FD}" destId="{0B0EB05D-74DD-485C-B330-AE747291720D}" srcOrd="2" destOrd="0" presId="urn:microsoft.com/office/officeart/2018/2/layout/IconLabelList"/>
    <dgm:cxn modelId="{4AD63E4E-0E2D-4E80-A03A-7E72E56AC2BC}" type="presParOf" srcId="{146EFB79-5313-43DB-ADDD-070ED6517C11}" destId="{F34135B5-41BC-48B0-874B-2BE9CCF46D86}" srcOrd="5" destOrd="0" presId="urn:microsoft.com/office/officeart/2018/2/layout/IconLabelList"/>
    <dgm:cxn modelId="{3F748A79-E45B-4740-8198-43C76C1726BC}" type="presParOf" srcId="{146EFB79-5313-43DB-ADDD-070ED6517C11}" destId="{61FCA7E3-9877-4ECA-A0E8-03CE626EACEC}" srcOrd="6" destOrd="0" presId="urn:microsoft.com/office/officeart/2018/2/layout/IconLabelList"/>
    <dgm:cxn modelId="{4204B4C6-0425-4986-95D0-F47D2BE4555B}" type="presParOf" srcId="{61FCA7E3-9877-4ECA-A0E8-03CE626EACEC}" destId="{396376A8-9E21-4252-A26B-718B394150F5}" srcOrd="0" destOrd="0" presId="urn:microsoft.com/office/officeart/2018/2/layout/IconLabelList"/>
    <dgm:cxn modelId="{D26FF2F4-D4FE-49C4-AC28-6D74E6EE15C2}" type="presParOf" srcId="{61FCA7E3-9877-4ECA-A0E8-03CE626EACEC}" destId="{81EC7CCC-934D-4043-A233-20152C4C067C}" srcOrd="1" destOrd="0" presId="urn:microsoft.com/office/officeart/2018/2/layout/IconLabelList"/>
    <dgm:cxn modelId="{1FA6C148-C495-41FE-AD77-78F112F2DB19}" type="presParOf" srcId="{61FCA7E3-9877-4ECA-A0E8-03CE626EACEC}" destId="{B8612E79-B655-412C-A76D-8896D73978E6}"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6D30172-851F-4D2E-AB09-5AC25D0BAC3B}"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72856025-6740-4F50-8473-2EF30AF2571F}">
      <dgm:prSet/>
      <dgm:spPr/>
      <dgm:t>
        <a:bodyPr/>
        <a:lstStyle/>
        <a:p>
          <a:r>
            <a:rPr lang="en-US" b="0" dirty="0"/>
            <a:t>Executive Summary</a:t>
          </a:r>
        </a:p>
      </dgm:t>
    </dgm:pt>
    <dgm:pt modelId="{D048643B-E90F-4E66-8FC7-647301181E2A}" type="parTrans" cxnId="{821EBBA1-E050-4637-9D6A-E6DD15A67214}">
      <dgm:prSet/>
      <dgm:spPr/>
      <dgm:t>
        <a:bodyPr/>
        <a:lstStyle/>
        <a:p>
          <a:endParaRPr lang="en-US"/>
        </a:p>
      </dgm:t>
    </dgm:pt>
    <dgm:pt modelId="{086FB14C-49BB-498F-BF97-D77074894616}" type="sibTrans" cxnId="{821EBBA1-E050-4637-9D6A-E6DD15A67214}">
      <dgm:prSet/>
      <dgm:spPr/>
      <dgm:t>
        <a:bodyPr/>
        <a:lstStyle/>
        <a:p>
          <a:endParaRPr lang="en-US"/>
        </a:p>
      </dgm:t>
    </dgm:pt>
    <dgm:pt modelId="{06825023-23D6-4856-8274-5CF31CD898EA}">
      <dgm:prSet/>
      <dgm:spPr/>
      <dgm:t>
        <a:bodyPr/>
        <a:lstStyle/>
        <a:p>
          <a:r>
            <a:rPr lang="en-US" b="1" dirty="0"/>
            <a:t>Findings</a:t>
          </a:r>
        </a:p>
      </dgm:t>
    </dgm:pt>
    <dgm:pt modelId="{4EC679FD-4B21-4A58-BF80-6B2B8D41ABD1}" type="parTrans" cxnId="{C201891A-B657-4E08-A180-D1BEEB05753E}">
      <dgm:prSet/>
      <dgm:spPr/>
      <dgm:t>
        <a:bodyPr/>
        <a:lstStyle/>
        <a:p>
          <a:endParaRPr lang="en-US"/>
        </a:p>
      </dgm:t>
    </dgm:pt>
    <dgm:pt modelId="{7D425280-F4C6-4DE0-88DB-2ED72D568AC6}" type="sibTrans" cxnId="{C201891A-B657-4E08-A180-D1BEEB05753E}">
      <dgm:prSet/>
      <dgm:spPr/>
      <dgm:t>
        <a:bodyPr/>
        <a:lstStyle/>
        <a:p>
          <a:endParaRPr lang="en-US"/>
        </a:p>
      </dgm:t>
    </dgm:pt>
    <dgm:pt modelId="{59847D24-75E8-4312-88C9-E5C95B43522A}">
      <dgm:prSet/>
      <dgm:spPr/>
      <dgm:t>
        <a:bodyPr/>
        <a:lstStyle/>
        <a:p>
          <a:r>
            <a:rPr lang="en-US"/>
            <a:t>Next Steps</a:t>
          </a:r>
        </a:p>
      </dgm:t>
    </dgm:pt>
    <dgm:pt modelId="{657A0CDD-8863-4DE6-A292-816429F201A6}" type="parTrans" cxnId="{2CF80A82-B119-4916-8491-1650D5414FA9}">
      <dgm:prSet/>
      <dgm:spPr/>
      <dgm:t>
        <a:bodyPr/>
        <a:lstStyle/>
        <a:p>
          <a:endParaRPr lang="en-US"/>
        </a:p>
      </dgm:t>
    </dgm:pt>
    <dgm:pt modelId="{8DD8B3BB-D00A-442C-95B8-2ACB6012A3F1}" type="sibTrans" cxnId="{2CF80A82-B119-4916-8491-1650D5414FA9}">
      <dgm:prSet/>
      <dgm:spPr/>
      <dgm:t>
        <a:bodyPr/>
        <a:lstStyle/>
        <a:p>
          <a:endParaRPr lang="en-US"/>
        </a:p>
      </dgm:t>
    </dgm:pt>
    <dgm:pt modelId="{A5962B4A-494B-42D1-8D15-AA2CA6ACFEF6}">
      <dgm:prSet/>
      <dgm:spPr/>
      <dgm:t>
        <a:bodyPr/>
        <a:lstStyle/>
        <a:p>
          <a:r>
            <a:rPr lang="en-US"/>
            <a:t>Acknowledgement</a:t>
          </a:r>
        </a:p>
      </dgm:t>
    </dgm:pt>
    <dgm:pt modelId="{CA4F45E3-B2A6-4370-BAF3-D39EED6E7F50}" type="parTrans" cxnId="{C88736B9-0F7B-4B0A-8A2B-A26B1EA6CC5F}">
      <dgm:prSet/>
      <dgm:spPr/>
      <dgm:t>
        <a:bodyPr/>
        <a:lstStyle/>
        <a:p>
          <a:endParaRPr lang="en-US"/>
        </a:p>
      </dgm:t>
    </dgm:pt>
    <dgm:pt modelId="{32214041-8F3E-47E9-B881-9A19928ED4A7}" type="sibTrans" cxnId="{C88736B9-0F7B-4B0A-8A2B-A26B1EA6CC5F}">
      <dgm:prSet/>
      <dgm:spPr/>
      <dgm:t>
        <a:bodyPr/>
        <a:lstStyle/>
        <a:p>
          <a:endParaRPr lang="en-US"/>
        </a:p>
      </dgm:t>
    </dgm:pt>
    <dgm:pt modelId="{146EFB79-5313-43DB-ADDD-070ED6517C11}" type="pres">
      <dgm:prSet presAssocID="{16D30172-851F-4D2E-AB09-5AC25D0BAC3B}" presName="root" presStyleCnt="0">
        <dgm:presLayoutVars>
          <dgm:dir/>
          <dgm:resizeHandles val="exact"/>
        </dgm:presLayoutVars>
      </dgm:prSet>
      <dgm:spPr/>
    </dgm:pt>
    <dgm:pt modelId="{2273FE19-8517-40EE-AF45-6C62D7655ADF}" type="pres">
      <dgm:prSet presAssocID="{72856025-6740-4F50-8473-2EF30AF2571F}" presName="compNode" presStyleCnt="0"/>
      <dgm:spPr/>
    </dgm:pt>
    <dgm:pt modelId="{F26045BC-A8BA-4C9A-9F93-454E73CA6AC3}" type="pres">
      <dgm:prSet presAssocID="{72856025-6740-4F50-8473-2EF30AF2571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 List"/>
        </a:ext>
      </dgm:extLst>
    </dgm:pt>
    <dgm:pt modelId="{732B485B-4F82-4D5F-9B8A-B578137368D3}" type="pres">
      <dgm:prSet presAssocID="{72856025-6740-4F50-8473-2EF30AF2571F}" presName="spaceRect" presStyleCnt="0"/>
      <dgm:spPr/>
    </dgm:pt>
    <dgm:pt modelId="{5B21D3BE-FF75-4128-80F7-7B3BC0942C27}" type="pres">
      <dgm:prSet presAssocID="{72856025-6740-4F50-8473-2EF30AF2571F}" presName="textRect" presStyleLbl="revTx" presStyleIdx="0" presStyleCnt="4">
        <dgm:presLayoutVars>
          <dgm:chMax val="1"/>
          <dgm:chPref val="1"/>
        </dgm:presLayoutVars>
      </dgm:prSet>
      <dgm:spPr/>
    </dgm:pt>
    <dgm:pt modelId="{73D01221-3E22-4A8F-93EE-750E253F2298}" type="pres">
      <dgm:prSet presAssocID="{086FB14C-49BB-498F-BF97-D77074894616}" presName="sibTrans" presStyleCnt="0"/>
      <dgm:spPr/>
    </dgm:pt>
    <dgm:pt modelId="{03064A67-2E57-48B1-9D5B-AAEAA483C857}" type="pres">
      <dgm:prSet presAssocID="{06825023-23D6-4856-8274-5CF31CD898EA}" presName="compNode" presStyleCnt="0"/>
      <dgm:spPr/>
    </dgm:pt>
    <dgm:pt modelId="{01A89992-C09E-44B8-B067-F841743AB366}" type="pres">
      <dgm:prSet presAssocID="{06825023-23D6-4856-8274-5CF31CD898E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36702EBF-C2A1-47E1-927E-304088DBF17E}" type="pres">
      <dgm:prSet presAssocID="{06825023-23D6-4856-8274-5CF31CD898EA}" presName="spaceRect" presStyleCnt="0"/>
      <dgm:spPr/>
    </dgm:pt>
    <dgm:pt modelId="{DF61C840-B4CC-409E-8CDB-111C3E1BEEF5}" type="pres">
      <dgm:prSet presAssocID="{06825023-23D6-4856-8274-5CF31CD898EA}" presName="textRect" presStyleLbl="revTx" presStyleIdx="1" presStyleCnt="4">
        <dgm:presLayoutVars>
          <dgm:chMax val="1"/>
          <dgm:chPref val="1"/>
        </dgm:presLayoutVars>
      </dgm:prSet>
      <dgm:spPr/>
    </dgm:pt>
    <dgm:pt modelId="{588FFA6C-C73B-4205-8F4E-6089B80452B4}" type="pres">
      <dgm:prSet presAssocID="{7D425280-F4C6-4DE0-88DB-2ED72D568AC6}" presName="sibTrans" presStyleCnt="0"/>
      <dgm:spPr/>
    </dgm:pt>
    <dgm:pt modelId="{9B27E396-D037-4937-9447-5C7EF36EF1FD}" type="pres">
      <dgm:prSet presAssocID="{59847D24-75E8-4312-88C9-E5C95B43522A}" presName="compNode" presStyleCnt="0"/>
      <dgm:spPr/>
    </dgm:pt>
    <dgm:pt modelId="{277B5E49-5993-48FD-995D-5A7E55E68E48}" type="pres">
      <dgm:prSet presAssocID="{59847D24-75E8-4312-88C9-E5C95B43522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ootprints"/>
        </a:ext>
      </dgm:extLst>
    </dgm:pt>
    <dgm:pt modelId="{9CCC391C-AF74-4AE8-9952-4A6C6DA820B1}" type="pres">
      <dgm:prSet presAssocID="{59847D24-75E8-4312-88C9-E5C95B43522A}" presName="spaceRect" presStyleCnt="0"/>
      <dgm:spPr/>
    </dgm:pt>
    <dgm:pt modelId="{0B0EB05D-74DD-485C-B330-AE747291720D}" type="pres">
      <dgm:prSet presAssocID="{59847D24-75E8-4312-88C9-E5C95B43522A}" presName="textRect" presStyleLbl="revTx" presStyleIdx="2" presStyleCnt="4">
        <dgm:presLayoutVars>
          <dgm:chMax val="1"/>
          <dgm:chPref val="1"/>
        </dgm:presLayoutVars>
      </dgm:prSet>
      <dgm:spPr/>
    </dgm:pt>
    <dgm:pt modelId="{F34135B5-41BC-48B0-874B-2BE9CCF46D86}" type="pres">
      <dgm:prSet presAssocID="{8DD8B3BB-D00A-442C-95B8-2ACB6012A3F1}" presName="sibTrans" presStyleCnt="0"/>
      <dgm:spPr/>
    </dgm:pt>
    <dgm:pt modelId="{61FCA7E3-9877-4ECA-A0E8-03CE626EACEC}" type="pres">
      <dgm:prSet presAssocID="{A5962B4A-494B-42D1-8D15-AA2CA6ACFEF6}" presName="compNode" presStyleCnt="0"/>
      <dgm:spPr/>
    </dgm:pt>
    <dgm:pt modelId="{396376A8-9E21-4252-A26B-718B394150F5}" type="pres">
      <dgm:prSet presAssocID="{A5962B4A-494B-42D1-8D15-AA2CA6ACFEF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ibbon"/>
        </a:ext>
      </dgm:extLst>
    </dgm:pt>
    <dgm:pt modelId="{81EC7CCC-934D-4043-A233-20152C4C067C}" type="pres">
      <dgm:prSet presAssocID="{A5962B4A-494B-42D1-8D15-AA2CA6ACFEF6}" presName="spaceRect" presStyleCnt="0"/>
      <dgm:spPr/>
    </dgm:pt>
    <dgm:pt modelId="{B8612E79-B655-412C-A76D-8896D73978E6}" type="pres">
      <dgm:prSet presAssocID="{A5962B4A-494B-42D1-8D15-AA2CA6ACFEF6}" presName="textRect" presStyleLbl="revTx" presStyleIdx="3" presStyleCnt="4">
        <dgm:presLayoutVars>
          <dgm:chMax val="1"/>
          <dgm:chPref val="1"/>
        </dgm:presLayoutVars>
      </dgm:prSet>
      <dgm:spPr/>
    </dgm:pt>
  </dgm:ptLst>
  <dgm:cxnLst>
    <dgm:cxn modelId="{C201891A-B657-4E08-A180-D1BEEB05753E}" srcId="{16D30172-851F-4D2E-AB09-5AC25D0BAC3B}" destId="{06825023-23D6-4856-8274-5CF31CD898EA}" srcOrd="1" destOrd="0" parTransId="{4EC679FD-4B21-4A58-BF80-6B2B8D41ABD1}" sibTransId="{7D425280-F4C6-4DE0-88DB-2ED72D568AC6}"/>
    <dgm:cxn modelId="{E289B76C-5E34-4CAA-8745-33281BF6602C}" type="presOf" srcId="{06825023-23D6-4856-8274-5CF31CD898EA}" destId="{DF61C840-B4CC-409E-8CDB-111C3E1BEEF5}" srcOrd="0" destOrd="0" presId="urn:microsoft.com/office/officeart/2018/2/layout/IconLabelList"/>
    <dgm:cxn modelId="{C1CBC470-A48C-4706-914C-B0B0407EFB17}" type="presOf" srcId="{72856025-6740-4F50-8473-2EF30AF2571F}" destId="{5B21D3BE-FF75-4128-80F7-7B3BC0942C27}" srcOrd="0" destOrd="0" presId="urn:microsoft.com/office/officeart/2018/2/layout/IconLabelList"/>
    <dgm:cxn modelId="{2CF80A82-B119-4916-8491-1650D5414FA9}" srcId="{16D30172-851F-4D2E-AB09-5AC25D0BAC3B}" destId="{59847D24-75E8-4312-88C9-E5C95B43522A}" srcOrd="2" destOrd="0" parTransId="{657A0CDD-8863-4DE6-A292-816429F201A6}" sibTransId="{8DD8B3BB-D00A-442C-95B8-2ACB6012A3F1}"/>
    <dgm:cxn modelId="{923D3096-C9B8-4989-8208-F143A43CFA8B}" type="presOf" srcId="{16D30172-851F-4D2E-AB09-5AC25D0BAC3B}" destId="{146EFB79-5313-43DB-ADDD-070ED6517C11}" srcOrd="0" destOrd="0" presId="urn:microsoft.com/office/officeart/2018/2/layout/IconLabelList"/>
    <dgm:cxn modelId="{821EBBA1-E050-4637-9D6A-E6DD15A67214}" srcId="{16D30172-851F-4D2E-AB09-5AC25D0BAC3B}" destId="{72856025-6740-4F50-8473-2EF30AF2571F}" srcOrd="0" destOrd="0" parTransId="{D048643B-E90F-4E66-8FC7-647301181E2A}" sibTransId="{086FB14C-49BB-498F-BF97-D77074894616}"/>
    <dgm:cxn modelId="{C88736B9-0F7B-4B0A-8A2B-A26B1EA6CC5F}" srcId="{16D30172-851F-4D2E-AB09-5AC25D0BAC3B}" destId="{A5962B4A-494B-42D1-8D15-AA2CA6ACFEF6}" srcOrd="3" destOrd="0" parTransId="{CA4F45E3-B2A6-4370-BAF3-D39EED6E7F50}" sibTransId="{32214041-8F3E-47E9-B881-9A19928ED4A7}"/>
    <dgm:cxn modelId="{EE6AF6BF-92EE-4BD3-AAD8-16505D8C8138}" type="presOf" srcId="{59847D24-75E8-4312-88C9-E5C95B43522A}" destId="{0B0EB05D-74DD-485C-B330-AE747291720D}" srcOrd="0" destOrd="0" presId="urn:microsoft.com/office/officeart/2018/2/layout/IconLabelList"/>
    <dgm:cxn modelId="{468EBDF2-37AE-4B94-B7A9-F8365D5DD61A}" type="presOf" srcId="{A5962B4A-494B-42D1-8D15-AA2CA6ACFEF6}" destId="{B8612E79-B655-412C-A76D-8896D73978E6}" srcOrd="0" destOrd="0" presId="urn:microsoft.com/office/officeart/2018/2/layout/IconLabelList"/>
    <dgm:cxn modelId="{4BED3E51-9830-4BE0-87D6-E1E98A850378}" type="presParOf" srcId="{146EFB79-5313-43DB-ADDD-070ED6517C11}" destId="{2273FE19-8517-40EE-AF45-6C62D7655ADF}" srcOrd="0" destOrd="0" presId="urn:microsoft.com/office/officeart/2018/2/layout/IconLabelList"/>
    <dgm:cxn modelId="{AA23F579-8ED4-4D49-8B6E-ED4C0A39AFE7}" type="presParOf" srcId="{2273FE19-8517-40EE-AF45-6C62D7655ADF}" destId="{F26045BC-A8BA-4C9A-9F93-454E73CA6AC3}" srcOrd="0" destOrd="0" presId="urn:microsoft.com/office/officeart/2018/2/layout/IconLabelList"/>
    <dgm:cxn modelId="{8B93AD35-86A0-40A1-96AC-26FED055AE8C}" type="presParOf" srcId="{2273FE19-8517-40EE-AF45-6C62D7655ADF}" destId="{732B485B-4F82-4D5F-9B8A-B578137368D3}" srcOrd="1" destOrd="0" presId="urn:microsoft.com/office/officeart/2018/2/layout/IconLabelList"/>
    <dgm:cxn modelId="{2A9ACE23-D739-4195-A41F-5957A11F3B23}" type="presParOf" srcId="{2273FE19-8517-40EE-AF45-6C62D7655ADF}" destId="{5B21D3BE-FF75-4128-80F7-7B3BC0942C27}" srcOrd="2" destOrd="0" presId="urn:microsoft.com/office/officeart/2018/2/layout/IconLabelList"/>
    <dgm:cxn modelId="{7A65BB3F-782E-4787-8BE0-22A3541C396E}" type="presParOf" srcId="{146EFB79-5313-43DB-ADDD-070ED6517C11}" destId="{73D01221-3E22-4A8F-93EE-750E253F2298}" srcOrd="1" destOrd="0" presId="urn:microsoft.com/office/officeart/2018/2/layout/IconLabelList"/>
    <dgm:cxn modelId="{3BE48E98-7586-4774-9CE4-E4AAFE85D35D}" type="presParOf" srcId="{146EFB79-5313-43DB-ADDD-070ED6517C11}" destId="{03064A67-2E57-48B1-9D5B-AAEAA483C857}" srcOrd="2" destOrd="0" presId="urn:microsoft.com/office/officeart/2018/2/layout/IconLabelList"/>
    <dgm:cxn modelId="{E49254DC-1318-4BCA-A84D-252FBFF84DE1}" type="presParOf" srcId="{03064A67-2E57-48B1-9D5B-AAEAA483C857}" destId="{01A89992-C09E-44B8-B067-F841743AB366}" srcOrd="0" destOrd="0" presId="urn:microsoft.com/office/officeart/2018/2/layout/IconLabelList"/>
    <dgm:cxn modelId="{AF586CBE-7C43-48B5-B7C7-38FFC8CFCE12}" type="presParOf" srcId="{03064A67-2E57-48B1-9D5B-AAEAA483C857}" destId="{36702EBF-C2A1-47E1-927E-304088DBF17E}" srcOrd="1" destOrd="0" presId="urn:microsoft.com/office/officeart/2018/2/layout/IconLabelList"/>
    <dgm:cxn modelId="{EBB55F26-E95C-427C-A905-44845F7775E6}" type="presParOf" srcId="{03064A67-2E57-48B1-9D5B-AAEAA483C857}" destId="{DF61C840-B4CC-409E-8CDB-111C3E1BEEF5}" srcOrd="2" destOrd="0" presId="urn:microsoft.com/office/officeart/2018/2/layout/IconLabelList"/>
    <dgm:cxn modelId="{602797CA-A3FC-468F-89A2-4B5727E381FA}" type="presParOf" srcId="{146EFB79-5313-43DB-ADDD-070ED6517C11}" destId="{588FFA6C-C73B-4205-8F4E-6089B80452B4}" srcOrd="3" destOrd="0" presId="urn:microsoft.com/office/officeart/2018/2/layout/IconLabelList"/>
    <dgm:cxn modelId="{F7A2375E-11B4-48C2-91D9-A69269DF055E}" type="presParOf" srcId="{146EFB79-5313-43DB-ADDD-070ED6517C11}" destId="{9B27E396-D037-4937-9447-5C7EF36EF1FD}" srcOrd="4" destOrd="0" presId="urn:microsoft.com/office/officeart/2018/2/layout/IconLabelList"/>
    <dgm:cxn modelId="{875D4E7F-FA56-4C2A-8C9D-07B9E9597EA0}" type="presParOf" srcId="{9B27E396-D037-4937-9447-5C7EF36EF1FD}" destId="{277B5E49-5993-48FD-995D-5A7E55E68E48}" srcOrd="0" destOrd="0" presId="urn:microsoft.com/office/officeart/2018/2/layout/IconLabelList"/>
    <dgm:cxn modelId="{106B63A1-6933-4E71-8FCE-F7F772E3FC49}" type="presParOf" srcId="{9B27E396-D037-4937-9447-5C7EF36EF1FD}" destId="{9CCC391C-AF74-4AE8-9952-4A6C6DA820B1}" srcOrd="1" destOrd="0" presId="urn:microsoft.com/office/officeart/2018/2/layout/IconLabelList"/>
    <dgm:cxn modelId="{0F8D2048-0719-4708-B04D-E4790C4EB19D}" type="presParOf" srcId="{9B27E396-D037-4937-9447-5C7EF36EF1FD}" destId="{0B0EB05D-74DD-485C-B330-AE747291720D}" srcOrd="2" destOrd="0" presId="urn:microsoft.com/office/officeart/2018/2/layout/IconLabelList"/>
    <dgm:cxn modelId="{4AD63E4E-0E2D-4E80-A03A-7E72E56AC2BC}" type="presParOf" srcId="{146EFB79-5313-43DB-ADDD-070ED6517C11}" destId="{F34135B5-41BC-48B0-874B-2BE9CCF46D86}" srcOrd="5" destOrd="0" presId="urn:microsoft.com/office/officeart/2018/2/layout/IconLabelList"/>
    <dgm:cxn modelId="{3F748A79-E45B-4740-8198-43C76C1726BC}" type="presParOf" srcId="{146EFB79-5313-43DB-ADDD-070ED6517C11}" destId="{61FCA7E3-9877-4ECA-A0E8-03CE626EACEC}" srcOrd="6" destOrd="0" presId="urn:microsoft.com/office/officeart/2018/2/layout/IconLabelList"/>
    <dgm:cxn modelId="{4204B4C6-0425-4986-95D0-F47D2BE4555B}" type="presParOf" srcId="{61FCA7E3-9877-4ECA-A0E8-03CE626EACEC}" destId="{396376A8-9E21-4252-A26B-718B394150F5}" srcOrd="0" destOrd="0" presId="urn:microsoft.com/office/officeart/2018/2/layout/IconLabelList"/>
    <dgm:cxn modelId="{D26FF2F4-D4FE-49C4-AC28-6D74E6EE15C2}" type="presParOf" srcId="{61FCA7E3-9877-4ECA-A0E8-03CE626EACEC}" destId="{81EC7CCC-934D-4043-A233-20152C4C067C}" srcOrd="1" destOrd="0" presId="urn:microsoft.com/office/officeart/2018/2/layout/IconLabelList"/>
    <dgm:cxn modelId="{1FA6C148-C495-41FE-AD77-78F112F2DB19}" type="presParOf" srcId="{61FCA7E3-9877-4ECA-A0E8-03CE626EACEC}" destId="{B8612E79-B655-412C-A76D-8896D73978E6}"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D30172-851F-4D2E-AB09-5AC25D0BAC3B}"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72856025-6740-4F50-8473-2EF30AF2571F}">
      <dgm:prSet/>
      <dgm:spPr/>
      <dgm:t>
        <a:bodyPr/>
        <a:lstStyle/>
        <a:p>
          <a:r>
            <a:rPr lang="en-US" b="1"/>
            <a:t>Executive Summary</a:t>
          </a:r>
          <a:endParaRPr lang="en-US"/>
        </a:p>
      </dgm:t>
    </dgm:pt>
    <dgm:pt modelId="{D048643B-E90F-4E66-8FC7-647301181E2A}" type="parTrans" cxnId="{821EBBA1-E050-4637-9D6A-E6DD15A67214}">
      <dgm:prSet/>
      <dgm:spPr/>
      <dgm:t>
        <a:bodyPr/>
        <a:lstStyle/>
        <a:p>
          <a:endParaRPr lang="en-US"/>
        </a:p>
      </dgm:t>
    </dgm:pt>
    <dgm:pt modelId="{086FB14C-49BB-498F-BF97-D77074894616}" type="sibTrans" cxnId="{821EBBA1-E050-4637-9D6A-E6DD15A67214}">
      <dgm:prSet/>
      <dgm:spPr/>
      <dgm:t>
        <a:bodyPr/>
        <a:lstStyle/>
        <a:p>
          <a:endParaRPr lang="en-US"/>
        </a:p>
      </dgm:t>
    </dgm:pt>
    <dgm:pt modelId="{06825023-23D6-4856-8274-5CF31CD898EA}">
      <dgm:prSet/>
      <dgm:spPr/>
      <dgm:t>
        <a:bodyPr/>
        <a:lstStyle/>
        <a:p>
          <a:r>
            <a:rPr lang="en-US"/>
            <a:t>Findings</a:t>
          </a:r>
        </a:p>
      </dgm:t>
    </dgm:pt>
    <dgm:pt modelId="{4EC679FD-4B21-4A58-BF80-6B2B8D41ABD1}" type="parTrans" cxnId="{C201891A-B657-4E08-A180-D1BEEB05753E}">
      <dgm:prSet/>
      <dgm:spPr/>
      <dgm:t>
        <a:bodyPr/>
        <a:lstStyle/>
        <a:p>
          <a:endParaRPr lang="en-US"/>
        </a:p>
      </dgm:t>
    </dgm:pt>
    <dgm:pt modelId="{7D425280-F4C6-4DE0-88DB-2ED72D568AC6}" type="sibTrans" cxnId="{C201891A-B657-4E08-A180-D1BEEB05753E}">
      <dgm:prSet/>
      <dgm:spPr/>
      <dgm:t>
        <a:bodyPr/>
        <a:lstStyle/>
        <a:p>
          <a:endParaRPr lang="en-US"/>
        </a:p>
      </dgm:t>
    </dgm:pt>
    <dgm:pt modelId="{59847D24-75E8-4312-88C9-E5C95B43522A}">
      <dgm:prSet/>
      <dgm:spPr/>
      <dgm:t>
        <a:bodyPr/>
        <a:lstStyle/>
        <a:p>
          <a:r>
            <a:rPr lang="en-US" b="1" dirty="0"/>
            <a:t>Next Steps</a:t>
          </a:r>
        </a:p>
      </dgm:t>
    </dgm:pt>
    <dgm:pt modelId="{657A0CDD-8863-4DE6-A292-816429F201A6}" type="parTrans" cxnId="{2CF80A82-B119-4916-8491-1650D5414FA9}">
      <dgm:prSet/>
      <dgm:spPr/>
      <dgm:t>
        <a:bodyPr/>
        <a:lstStyle/>
        <a:p>
          <a:endParaRPr lang="en-US"/>
        </a:p>
      </dgm:t>
    </dgm:pt>
    <dgm:pt modelId="{8DD8B3BB-D00A-442C-95B8-2ACB6012A3F1}" type="sibTrans" cxnId="{2CF80A82-B119-4916-8491-1650D5414FA9}">
      <dgm:prSet/>
      <dgm:spPr/>
      <dgm:t>
        <a:bodyPr/>
        <a:lstStyle/>
        <a:p>
          <a:endParaRPr lang="en-US"/>
        </a:p>
      </dgm:t>
    </dgm:pt>
    <dgm:pt modelId="{A5962B4A-494B-42D1-8D15-AA2CA6ACFEF6}">
      <dgm:prSet/>
      <dgm:spPr/>
      <dgm:t>
        <a:bodyPr/>
        <a:lstStyle/>
        <a:p>
          <a:r>
            <a:rPr lang="en-US"/>
            <a:t>Acknowledgement</a:t>
          </a:r>
        </a:p>
      </dgm:t>
    </dgm:pt>
    <dgm:pt modelId="{CA4F45E3-B2A6-4370-BAF3-D39EED6E7F50}" type="parTrans" cxnId="{C88736B9-0F7B-4B0A-8A2B-A26B1EA6CC5F}">
      <dgm:prSet/>
      <dgm:spPr/>
      <dgm:t>
        <a:bodyPr/>
        <a:lstStyle/>
        <a:p>
          <a:endParaRPr lang="en-US"/>
        </a:p>
      </dgm:t>
    </dgm:pt>
    <dgm:pt modelId="{32214041-8F3E-47E9-B881-9A19928ED4A7}" type="sibTrans" cxnId="{C88736B9-0F7B-4B0A-8A2B-A26B1EA6CC5F}">
      <dgm:prSet/>
      <dgm:spPr/>
      <dgm:t>
        <a:bodyPr/>
        <a:lstStyle/>
        <a:p>
          <a:endParaRPr lang="en-US"/>
        </a:p>
      </dgm:t>
    </dgm:pt>
    <dgm:pt modelId="{146EFB79-5313-43DB-ADDD-070ED6517C11}" type="pres">
      <dgm:prSet presAssocID="{16D30172-851F-4D2E-AB09-5AC25D0BAC3B}" presName="root" presStyleCnt="0">
        <dgm:presLayoutVars>
          <dgm:dir/>
          <dgm:resizeHandles val="exact"/>
        </dgm:presLayoutVars>
      </dgm:prSet>
      <dgm:spPr/>
    </dgm:pt>
    <dgm:pt modelId="{2273FE19-8517-40EE-AF45-6C62D7655ADF}" type="pres">
      <dgm:prSet presAssocID="{72856025-6740-4F50-8473-2EF30AF2571F}" presName="compNode" presStyleCnt="0"/>
      <dgm:spPr/>
    </dgm:pt>
    <dgm:pt modelId="{F26045BC-A8BA-4C9A-9F93-454E73CA6AC3}" type="pres">
      <dgm:prSet presAssocID="{72856025-6740-4F50-8473-2EF30AF2571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 List"/>
        </a:ext>
      </dgm:extLst>
    </dgm:pt>
    <dgm:pt modelId="{732B485B-4F82-4D5F-9B8A-B578137368D3}" type="pres">
      <dgm:prSet presAssocID="{72856025-6740-4F50-8473-2EF30AF2571F}" presName="spaceRect" presStyleCnt="0"/>
      <dgm:spPr/>
    </dgm:pt>
    <dgm:pt modelId="{5B21D3BE-FF75-4128-80F7-7B3BC0942C27}" type="pres">
      <dgm:prSet presAssocID="{72856025-6740-4F50-8473-2EF30AF2571F}" presName="textRect" presStyleLbl="revTx" presStyleIdx="0" presStyleCnt="4">
        <dgm:presLayoutVars>
          <dgm:chMax val="1"/>
          <dgm:chPref val="1"/>
        </dgm:presLayoutVars>
      </dgm:prSet>
      <dgm:spPr/>
    </dgm:pt>
    <dgm:pt modelId="{73D01221-3E22-4A8F-93EE-750E253F2298}" type="pres">
      <dgm:prSet presAssocID="{086FB14C-49BB-498F-BF97-D77074894616}" presName="sibTrans" presStyleCnt="0"/>
      <dgm:spPr/>
    </dgm:pt>
    <dgm:pt modelId="{03064A67-2E57-48B1-9D5B-AAEAA483C857}" type="pres">
      <dgm:prSet presAssocID="{06825023-23D6-4856-8274-5CF31CD898EA}" presName="compNode" presStyleCnt="0"/>
      <dgm:spPr/>
    </dgm:pt>
    <dgm:pt modelId="{01A89992-C09E-44B8-B067-F841743AB366}" type="pres">
      <dgm:prSet presAssocID="{06825023-23D6-4856-8274-5CF31CD898E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36702EBF-C2A1-47E1-927E-304088DBF17E}" type="pres">
      <dgm:prSet presAssocID="{06825023-23D6-4856-8274-5CF31CD898EA}" presName="spaceRect" presStyleCnt="0"/>
      <dgm:spPr/>
    </dgm:pt>
    <dgm:pt modelId="{DF61C840-B4CC-409E-8CDB-111C3E1BEEF5}" type="pres">
      <dgm:prSet presAssocID="{06825023-23D6-4856-8274-5CF31CD898EA}" presName="textRect" presStyleLbl="revTx" presStyleIdx="1" presStyleCnt="4">
        <dgm:presLayoutVars>
          <dgm:chMax val="1"/>
          <dgm:chPref val="1"/>
        </dgm:presLayoutVars>
      </dgm:prSet>
      <dgm:spPr/>
    </dgm:pt>
    <dgm:pt modelId="{588FFA6C-C73B-4205-8F4E-6089B80452B4}" type="pres">
      <dgm:prSet presAssocID="{7D425280-F4C6-4DE0-88DB-2ED72D568AC6}" presName="sibTrans" presStyleCnt="0"/>
      <dgm:spPr/>
    </dgm:pt>
    <dgm:pt modelId="{9B27E396-D037-4937-9447-5C7EF36EF1FD}" type="pres">
      <dgm:prSet presAssocID="{59847D24-75E8-4312-88C9-E5C95B43522A}" presName="compNode" presStyleCnt="0"/>
      <dgm:spPr/>
    </dgm:pt>
    <dgm:pt modelId="{277B5E49-5993-48FD-995D-5A7E55E68E48}" type="pres">
      <dgm:prSet presAssocID="{59847D24-75E8-4312-88C9-E5C95B43522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ootprints"/>
        </a:ext>
      </dgm:extLst>
    </dgm:pt>
    <dgm:pt modelId="{9CCC391C-AF74-4AE8-9952-4A6C6DA820B1}" type="pres">
      <dgm:prSet presAssocID="{59847D24-75E8-4312-88C9-E5C95B43522A}" presName="spaceRect" presStyleCnt="0"/>
      <dgm:spPr/>
    </dgm:pt>
    <dgm:pt modelId="{0B0EB05D-74DD-485C-B330-AE747291720D}" type="pres">
      <dgm:prSet presAssocID="{59847D24-75E8-4312-88C9-E5C95B43522A}" presName="textRect" presStyleLbl="revTx" presStyleIdx="2" presStyleCnt="4">
        <dgm:presLayoutVars>
          <dgm:chMax val="1"/>
          <dgm:chPref val="1"/>
        </dgm:presLayoutVars>
      </dgm:prSet>
      <dgm:spPr/>
    </dgm:pt>
    <dgm:pt modelId="{F34135B5-41BC-48B0-874B-2BE9CCF46D86}" type="pres">
      <dgm:prSet presAssocID="{8DD8B3BB-D00A-442C-95B8-2ACB6012A3F1}" presName="sibTrans" presStyleCnt="0"/>
      <dgm:spPr/>
    </dgm:pt>
    <dgm:pt modelId="{61FCA7E3-9877-4ECA-A0E8-03CE626EACEC}" type="pres">
      <dgm:prSet presAssocID="{A5962B4A-494B-42D1-8D15-AA2CA6ACFEF6}" presName="compNode" presStyleCnt="0"/>
      <dgm:spPr/>
    </dgm:pt>
    <dgm:pt modelId="{396376A8-9E21-4252-A26B-718B394150F5}" type="pres">
      <dgm:prSet presAssocID="{A5962B4A-494B-42D1-8D15-AA2CA6ACFEF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ibbon"/>
        </a:ext>
      </dgm:extLst>
    </dgm:pt>
    <dgm:pt modelId="{81EC7CCC-934D-4043-A233-20152C4C067C}" type="pres">
      <dgm:prSet presAssocID="{A5962B4A-494B-42D1-8D15-AA2CA6ACFEF6}" presName="spaceRect" presStyleCnt="0"/>
      <dgm:spPr/>
    </dgm:pt>
    <dgm:pt modelId="{B8612E79-B655-412C-A76D-8896D73978E6}" type="pres">
      <dgm:prSet presAssocID="{A5962B4A-494B-42D1-8D15-AA2CA6ACFEF6}" presName="textRect" presStyleLbl="revTx" presStyleIdx="3" presStyleCnt="4">
        <dgm:presLayoutVars>
          <dgm:chMax val="1"/>
          <dgm:chPref val="1"/>
        </dgm:presLayoutVars>
      </dgm:prSet>
      <dgm:spPr/>
    </dgm:pt>
  </dgm:ptLst>
  <dgm:cxnLst>
    <dgm:cxn modelId="{C201891A-B657-4E08-A180-D1BEEB05753E}" srcId="{16D30172-851F-4D2E-AB09-5AC25D0BAC3B}" destId="{06825023-23D6-4856-8274-5CF31CD898EA}" srcOrd="1" destOrd="0" parTransId="{4EC679FD-4B21-4A58-BF80-6B2B8D41ABD1}" sibTransId="{7D425280-F4C6-4DE0-88DB-2ED72D568AC6}"/>
    <dgm:cxn modelId="{E289B76C-5E34-4CAA-8745-33281BF6602C}" type="presOf" srcId="{06825023-23D6-4856-8274-5CF31CD898EA}" destId="{DF61C840-B4CC-409E-8CDB-111C3E1BEEF5}" srcOrd="0" destOrd="0" presId="urn:microsoft.com/office/officeart/2018/2/layout/IconLabelList"/>
    <dgm:cxn modelId="{C1CBC470-A48C-4706-914C-B0B0407EFB17}" type="presOf" srcId="{72856025-6740-4F50-8473-2EF30AF2571F}" destId="{5B21D3BE-FF75-4128-80F7-7B3BC0942C27}" srcOrd="0" destOrd="0" presId="urn:microsoft.com/office/officeart/2018/2/layout/IconLabelList"/>
    <dgm:cxn modelId="{2CF80A82-B119-4916-8491-1650D5414FA9}" srcId="{16D30172-851F-4D2E-AB09-5AC25D0BAC3B}" destId="{59847D24-75E8-4312-88C9-E5C95B43522A}" srcOrd="2" destOrd="0" parTransId="{657A0CDD-8863-4DE6-A292-816429F201A6}" sibTransId="{8DD8B3BB-D00A-442C-95B8-2ACB6012A3F1}"/>
    <dgm:cxn modelId="{923D3096-C9B8-4989-8208-F143A43CFA8B}" type="presOf" srcId="{16D30172-851F-4D2E-AB09-5AC25D0BAC3B}" destId="{146EFB79-5313-43DB-ADDD-070ED6517C11}" srcOrd="0" destOrd="0" presId="urn:microsoft.com/office/officeart/2018/2/layout/IconLabelList"/>
    <dgm:cxn modelId="{821EBBA1-E050-4637-9D6A-E6DD15A67214}" srcId="{16D30172-851F-4D2E-AB09-5AC25D0BAC3B}" destId="{72856025-6740-4F50-8473-2EF30AF2571F}" srcOrd="0" destOrd="0" parTransId="{D048643B-E90F-4E66-8FC7-647301181E2A}" sibTransId="{086FB14C-49BB-498F-BF97-D77074894616}"/>
    <dgm:cxn modelId="{C88736B9-0F7B-4B0A-8A2B-A26B1EA6CC5F}" srcId="{16D30172-851F-4D2E-AB09-5AC25D0BAC3B}" destId="{A5962B4A-494B-42D1-8D15-AA2CA6ACFEF6}" srcOrd="3" destOrd="0" parTransId="{CA4F45E3-B2A6-4370-BAF3-D39EED6E7F50}" sibTransId="{32214041-8F3E-47E9-B881-9A19928ED4A7}"/>
    <dgm:cxn modelId="{EE6AF6BF-92EE-4BD3-AAD8-16505D8C8138}" type="presOf" srcId="{59847D24-75E8-4312-88C9-E5C95B43522A}" destId="{0B0EB05D-74DD-485C-B330-AE747291720D}" srcOrd="0" destOrd="0" presId="urn:microsoft.com/office/officeart/2018/2/layout/IconLabelList"/>
    <dgm:cxn modelId="{468EBDF2-37AE-4B94-B7A9-F8365D5DD61A}" type="presOf" srcId="{A5962B4A-494B-42D1-8D15-AA2CA6ACFEF6}" destId="{B8612E79-B655-412C-A76D-8896D73978E6}" srcOrd="0" destOrd="0" presId="urn:microsoft.com/office/officeart/2018/2/layout/IconLabelList"/>
    <dgm:cxn modelId="{4BED3E51-9830-4BE0-87D6-E1E98A850378}" type="presParOf" srcId="{146EFB79-5313-43DB-ADDD-070ED6517C11}" destId="{2273FE19-8517-40EE-AF45-6C62D7655ADF}" srcOrd="0" destOrd="0" presId="urn:microsoft.com/office/officeart/2018/2/layout/IconLabelList"/>
    <dgm:cxn modelId="{AA23F579-8ED4-4D49-8B6E-ED4C0A39AFE7}" type="presParOf" srcId="{2273FE19-8517-40EE-AF45-6C62D7655ADF}" destId="{F26045BC-A8BA-4C9A-9F93-454E73CA6AC3}" srcOrd="0" destOrd="0" presId="urn:microsoft.com/office/officeart/2018/2/layout/IconLabelList"/>
    <dgm:cxn modelId="{8B93AD35-86A0-40A1-96AC-26FED055AE8C}" type="presParOf" srcId="{2273FE19-8517-40EE-AF45-6C62D7655ADF}" destId="{732B485B-4F82-4D5F-9B8A-B578137368D3}" srcOrd="1" destOrd="0" presId="urn:microsoft.com/office/officeart/2018/2/layout/IconLabelList"/>
    <dgm:cxn modelId="{2A9ACE23-D739-4195-A41F-5957A11F3B23}" type="presParOf" srcId="{2273FE19-8517-40EE-AF45-6C62D7655ADF}" destId="{5B21D3BE-FF75-4128-80F7-7B3BC0942C27}" srcOrd="2" destOrd="0" presId="urn:microsoft.com/office/officeart/2018/2/layout/IconLabelList"/>
    <dgm:cxn modelId="{7A65BB3F-782E-4787-8BE0-22A3541C396E}" type="presParOf" srcId="{146EFB79-5313-43DB-ADDD-070ED6517C11}" destId="{73D01221-3E22-4A8F-93EE-750E253F2298}" srcOrd="1" destOrd="0" presId="urn:microsoft.com/office/officeart/2018/2/layout/IconLabelList"/>
    <dgm:cxn modelId="{3BE48E98-7586-4774-9CE4-E4AAFE85D35D}" type="presParOf" srcId="{146EFB79-5313-43DB-ADDD-070ED6517C11}" destId="{03064A67-2E57-48B1-9D5B-AAEAA483C857}" srcOrd="2" destOrd="0" presId="urn:microsoft.com/office/officeart/2018/2/layout/IconLabelList"/>
    <dgm:cxn modelId="{E49254DC-1318-4BCA-A84D-252FBFF84DE1}" type="presParOf" srcId="{03064A67-2E57-48B1-9D5B-AAEAA483C857}" destId="{01A89992-C09E-44B8-B067-F841743AB366}" srcOrd="0" destOrd="0" presId="urn:microsoft.com/office/officeart/2018/2/layout/IconLabelList"/>
    <dgm:cxn modelId="{AF586CBE-7C43-48B5-B7C7-38FFC8CFCE12}" type="presParOf" srcId="{03064A67-2E57-48B1-9D5B-AAEAA483C857}" destId="{36702EBF-C2A1-47E1-927E-304088DBF17E}" srcOrd="1" destOrd="0" presId="urn:microsoft.com/office/officeart/2018/2/layout/IconLabelList"/>
    <dgm:cxn modelId="{EBB55F26-E95C-427C-A905-44845F7775E6}" type="presParOf" srcId="{03064A67-2E57-48B1-9D5B-AAEAA483C857}" destId="{DF61C840-B4CC-409E-8CDB-111C3E1BEEF5}" srcOrd="2" destOrd="0" presId="urn:microsoft.com/office/officeart/2018/2/layout/IconLabelList"/>
    <dgm:cxn modelId="{602797CA-A3FC-468F-89A2-4B5727E381FA}" type="presParOf" srcId="{146EFB79-5313-43DB-ADDD-070ED6517C11}" destId="{588FFA6C-C73B-4205-8F4E-6089B80452B4}" srcOrd="3" destOrd="0" presId="urn:microsoft.com/office/officeart/2018/2/layout/IconLabelList"/>
    <dgm:cxn modelId="{F7A2375E-11B4-48C2-91D9-A69269DF055E}" type="presParOf" srcId="{146EFB79-5313-43DB-ADDD-070ED6517C11}" destId="{9B27E396-D037-4937-9447-5C7EF36EF1FD}" srcOrd="4" destOrd="0" presId="urn:microsoft.com/office/officeart/2018/2/layout/IconLabelList"/>
    <dgm:cxn modelId="{875D4E7F-FA56-4C2A-8C9D-07B9E9597EA0}" type="presParOf" srcId="{9B27E396-D037-4937-9447-5C7EF36EF1FD}" destId="{277B5E49-5993-48FD-995D-5A7E55E68E48}" srcOrd="0" destOrd="0" presId="urn:microsoft.com/office/officeart/2018/2/layout/IconLabelList"/>
    <dgm:cxn modelId="{106B63A1-6933-4E71-8FCE-F7F772E3FC49}" type="presParOf" srcId="{9B27E396-D037-4937-9447-5C7EF36EF1FD}" destId="{9CCC391C-AF74-4AE8-9952-4A6C6DA820B1}" srcOrd="1" destOrd="0" presId="urn:microsoft.com/office/officeart/2018/2/layout/IconLabelList"/>
    <dgm:cxn modelId="{0F8D2048-0719-4708-B04D-E4790C4EB19D}" type="presParOf" srcId="{9B27E396-D037-4937-9447-5C7EF36EF1FD}" destId="{0B0EB05D-74DD-485C-B330-AE747291720D}" srcOrd="2" destOrd="0" presId="urn:microsoft.com/office/officeart/2018/2/layout/IconLabelList"/>
    <dgm:cxn modelId="{4AD63E4E-0E2D-4E80-A03A-7E72E56AC2BC}" type="presParOf" srcId="{146EFB79-5313-43DB-ADDD-070ED6517C11}" destId="{F34135B5-41BC-48B0-874B-2BE9CCF46D86}" srcOrd="5" destOrd="0" presId="urn:microsoft.com/office/officeart/2018/2/layout/IconLabelList"/>
    <dgm:cxn modelId="{3F748A79-E45B-4740-8198-43C76C1726BC}" type="presParOf" srcId="{146EFB79-5313-43DB-ADDD-070ED6517C11}" destId="{61FCA7E3-9877-4ECA-A0E8-03CE626EACEC}" srcOrd="6" destOrd="0" presId="urn:microsoft.com/office/officeart/2018/2/layout/IconLabelList"/>
    <dgm:cxn modelId="{4204B4C6-0425-4986-95D0-F47D2BE4555B}" type="presParOf" srcId="{61FCA7E3-9877-4ECA-A0E8-03CE626EACEC}" destId="{396376A8-9E21-4252-A26B-718B394150F5}" srcOrd="0" destOrd="0" presId="urn:microsoft.com/office/officeart/2018/2/layout/IconLabelList"/>
    <dgm:cxn modelId="{D26FF2F4-D4FE-49C4-AC28-6D74E6EE15C2}" type="presParOf" srcId="{61FCA7E3-9877-4ECA-A0E8-03CE626EACEC}" destId="{81EC7CCC-934D-4043-A233-20152C4C067C}" srcOrd="1" destOrd="0" presId="urn:microsoft.com/office/officeart/2018/2/layout/IconLabelList"/>
    <dgm:cxn modelId="{1FA6C148-C495-41FE-AD77-78F112F2DB19}" type="presParOf" srcId="{61FCA7E3-9877-4ECA-A0E8-03CE626EACEC}" destId="{B8612E79-B655-412C-A76D-8896D73978E6}"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6D30172-851F-4D2E-AB09-5AC25D0BAC3B}"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72856025-6740-4F50-8473-2EF30AF2571F}">
      <dgm:prSet/>
      <dgm:spPr/>
      <dgm:t>
        <a:bodyPr/>
        <a:lstStyle/>
        <a:p>
          <a:r>
            <a:rPr lang="en-US" b="0" dirty="0"/>
            <a:t>Executive Summary</a:t>
          </a:r>
        </a:p>
      </dgm:t>
    </dgm:pt>
    <dgm:pt modelId="{D048643B-E90F-4E66-8FC7-647301181E2A}" type="parTrans" cxnId="{821EBBA1-E050-4637-9D6A-E6DD15A67214}">
      <dgm:prSet/>
      <dgm:spPr/>
      <dgm:t>
        <a:bodyPr/>
        <a:lstStyle/>
        <a:p>
          <a:endParaRPr lang="en-US"/>
        </a:p>
      </dgm:t>
    </dgm:pt>
    <dgm:pt modelId="{086FB14C-49BB-498F-BF97-D77074894616}" type="sibTrans" cxnId="{821EBBA1-E050-4637-9D6A-E6DD15A67214}">
      <dgm:prSet/>
      <dgm:spPr/>
      <dgm:t>
        <a:bodyPr/>
        <a:lstStyle/>
        <a:p>
          <a:endParaRPr lang="en-US"/>
        </a:p>
      </dgm:t>
    </dgm:pt>
    <dgm:pt modelId="{06825023-23D6-4856-8274-5CF31CD898EA}">
      <dgm:prSet/>
      <dgm:spPr/>
      <dgm:t>
        <a:bodyPr/>
        <a:lstStyle/>
        <a:p>
          <a:r>
            <a:rPr lang="en-US"/>
            <a:t>Findings</a:t>
          </a:r>
        </a:p>
      </dgm:t>
    </dgm:pt>
    <dgm:pt modelId="{4EC679FD-4B21-4A58-BF80-6B2B8D41ABD1}" type="parTrans" cxnId="{C201891A-B657-4E08-A180-D1BEEB05753E}">
      <dgm:prSet/>
      <dgm:spPr/>
      <dgm:t>
        <a:bodyPr/>
        <a:lstStyle/>
        <a:p>
          <a:endParaRPr lang="en-US"/>
        </a:p>
      </dgm:t>
    </dgm:pt>
    <dgm:pt modelId="{7D425280-F4C6-4DE0-88DB-2ED72D568AC6}" type="sibTrans" cxnId="{C201891A-B657-4E08-A180-D1BEEB05753E}">
      <dgm:prSet/>
      <dgm:spPr/>
      <dgm:t>
        <a:bodyPr/>
        <a:lstStyle/>
        <a:p>
          <a:endParaRPr lang="en-US"/>
        </a:p>
      </dgm:t>
    </dgm:pt>
    <dgm:pt modelId="{59847D24-75E8-4312-88C9-E5C95B43522A}">
      <dgm:prSet/>
      <dgm:spPr/>
      <dgm:t>
        <a:bodyPr/>
        <a:lstStyle/>
        <a:p>
          <a:r>
            <a:rPr lang="en-US" b="0" dirty="0"/>
            <a:t>Next Steps</a:t>
          </a:r>
        </a:p>
      </dgm:t>
    </dgm:pt>
    <dgm:pt modelId="{657A0CDD-8863-4DE6-A292-816429F201A6}" type="parTrans" cxnId="{2CF80A82-B119-4916-8491-1650D5414FA9}">
      <dgm:prSet/>
      <dgm:spPr/>
      <dgm:t>
        <a:bodyPr/>
        <a:lstStyle/>
        <a:p>
          <a:endParaRPr lang="en-US"/>
        </a:p>
      </dgm:t>
    </dgm:pt>
    <dgm:pt modelId="{8DD8B3BB-D00A-442C-95B8-2ACB6012A3F1}" type="sibTrans" cxnId="{2CF80A82-B119-4916-8491-1650D5414FA9}">
      <dgm:prSet/>
      <dgm:spPr/>
      <dgm:t>
        <a:bodyPr/>
        <a:lstStyle/>
        <a:p>
          <a:endParaRPr lang="en-US"/>
        </a:p>
      </dgm:t>
    </dgm:pt>
    <dgm:pt modelId="{A5962B4A-494B-42D1-8D15-AA2CA6ACFEF6}">
      <dgm:prSet/>
      <dgm:spPr/>
      <dgm:t>
        <a:bodyPr/>
        <a:lstStyle/>
        <a:p>
          <a:r>
            <a:rPr lang="en-US" b="1" dirty="0"/>
            <a:t>Acknowledgement</a:t>
          </a:r>
        </a:p>
      </dgm:t>
    </dgm:pt>
    <dgm:pt modelId="{CA4F45E3-B2A6-4370-BAF3-D39EED6E7F50}" type="parTrans" cxnId="{C88736B9-0F7B-4B0A-8A2B-A26B1EA6CC5F}">
      <dgm:prSet/>
      <dgm:spPr/>
      <dgm:t>
        <a:bodyPr/>
        <a:lstStyle/>
        <a:p>
          <a:endParaRPr lang="en-US"/>
        </a:p>
      </dgm:t>
    </dgm:pt>
    <dgm:pt modelId="{32214041-8F3E-47E9-B881-9A19928ED4A7}" type="sibTrans" cxnId="{C88736B9-0F7B-4B0A-8A2B-A26B1EA6CC5F}">
      <dgm:prSet/>
      <dgm:spPr/>
      <dgm:t>
        <a:bodyPr/>
        <a:lstStyle/>
        <a:p>
          <a:endParaRPr lang="en-US"/>
        </a:p>
      </dgm:t>
    </dgm:pt>
    <dgm:pt modelId="{146EFB79-5313-43DB-ADDD-070ED6517C11}" type="pres">
      <dgm:prSet presAssocID="{16D30172-851F-4D2E-AB09-5AC25D0BAC3B}" presName="root" presStyleCnt="0">
        <dgm:presLayoutVars>
          <dgm:dir/>
          <dgm:resizeHandles val="exact"/>
        </dgm:presLayoutVars>
      </dgm:prSet>
      <dgm:spPr/>
    </dgm:pt>
    <dgm:pt modelId="{2273FE19-8517-40EE-AF45-6C62D7655ADF}" type="pres">
      <dgm:prSet presAssocID="{72856025-6740-4F50-8473-2EF30AF2571F}" presName="compNode" presStyleCnt="0"/>
      <dgm:spPr/>
    </dgm:pt>
    <dgm:pt modelId="{F26045BC-A8BA-4C9A-9F93-454E73CA6AC3}" type="pres">
      <dgm:prSet presAssocID="{72856025-6740-4F50-8473-2EF30AF2571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 List"/>
        </a:ext>
      </dgm:extLst>
    </dgm:pt>
    <dgm:pt modelId="{732B485B-4F82-4D5F-9B8A-B578137368D3}" type="pres">
      <dgm:prSet presAssocID="{72856025-6740-4F50-8473-2EF30AF2571F}" presName="spaceRect" presStyleCnt="0"/>
      <dgm:spPr/>
    </dgm:pt>
    <dgm:pt modelId="{5B21D3BE-FF75-4128-80F7-7B3BC0942C27}" type="pres">
      <dgm:prSet presAssocID="{72856025-6740-4F50-8473-2EF30AF2571F}" presName="textRect" presStyleLbl="revTx" presStyleIdx="0" presStyleCnt="4">
        <dgm:presLayoutVars>
          <dgm:chMax val="1"/>
          <dgm:chPref val="1"/>
        </dgm:presLayoutVars>
      </dgm:prSet>
      <dgm:spPr/>
    </dgm:pt>
    <dgm:pt modelId="{73D01221-3E22-4A8F-93EE-750E253F2298}" type="pres">
      <dgm:prSet presAssocID="{086FB14C-49BB-498F-BF97-D77074894616}" presName="sibTrans" presStyleCnt="0"/>
      <dgm:spPr/>
    </dgm:pt>
    <dgm:pt modelId="{03064A67-2E57-48B1-9D5B-AAEAA483C857}" type="pres">
      <dgm:prSet presAssocID="{06825023-23D6-4856-8274-5CF31CD898EA}" presName="compNode" presStyleCnt="0"/>
      <dgm:spPr/>
    </dgm:pt>
    <dgm:pt modelId="{01A89992-C09E-44B8-B067-F841743AB366}" type="pres">
      <dgm:prSet presAssocID="{06825023-23D6-4856-8274-5CF31CD898E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36702EBF-C2A1-47E1-927E-304088DBF17E}" type="pres">
      <dgm:prSet presAssocID="{06825023-23D6-4856-8274-5CF31CD898EA}" presName="spaceRect" presStyleCnt="0"/>
      <dgm:spPr/>
    </dgm:pt>
    <dgm:pt modelId="{DF61C840-B4CC-409E-8CDB-111C3E1BEEF5}" type="pres">
      <dgm:prSet presAssocID="{06825023-23D6-4856-8274-5CF31CD898EA}" presName="textRect" presStyleLbl="revTx" presStyleIdx="1" presStyleCnt="4">
        <dgm:presLayoutVars>
          <dgm:chMax val="1"/>
          <dgm:chPref val="1"/>
        </dgm:presLayoutVars>
      </dgm:prSet>
      <dgm:spPr/>
    </dgm:pt>
    <dgm:pt modelId="{588FFA6C-C73B-4205-8F4E-6089B80452B4}" type="pres">
      <dgm:prSet presAssocID="{7D425280-F4C6-4DE0-88DB-2ED72D568AC6}" presName="sibTrans" presStyleCnt="0"/>
      <dgm:spPr/>
    </dgm:pt>
    <dgm:pt modelId="{9B27E396-D037-4937-9447-5C7EF36EF1FD}" type="pres">
      <dgm:prSet presAssocID="{59847D24-75E8-4312-88C9-E5C95B43522A}" presName="compNode" presStyleCnt="0"/>
      <dgm:spPr/>
    </dgm:pt>
    <dgm:pt modelId="{277B5E49-5993-48FD-995D-5A7E55E68E48}" type="pres">
      <dgm:prSet presAssocID="{59847D24-75E8-4312-88C9-E5C95B43522A}"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ootprints"/>
        </a:ext>
      </dgm:extLst>
    </dgm:pt>
    <dgm:pt modelId="{9CCC391C-AF74-4AE8-9952-4A6C6DA820B1}" type="pres">
      <dgm:prSet presAssocID="{59847D24-75E8-4312-88C9-E5C95B43522A}" presName="spaceRect" presStyleCnt="0"/>
      <dgm:spPr/>
    </dgm:pt>
    <dgm:pt modelId="{0B0EB05D-74DD-485C-B330-AE747291720D}" type="pres">
      <dgm:prSet presAssocID="{59847D24-75E8-4312-88C9-E5C95B43522A}" presName="textRect" presStyleLbl="revTx" presStyleIdx="2" presStyleCnt="4">
        <dgm:presLayoutVars>
          <dgm:chMax val="1"/>
          <dgm:chPref val="1"/>
        </dgm:presLayoutVars>
      </dgm:prSet>
      <dgm:spPr/>
    </dgm:pt>
    <dgm:pt modelId="{F34135B5-41BC-48B0-874B-2BE9CCF46D86}" type="pres">
      <dgm:prSet presAssocID="{8DD8B3BB-D00A-442C-95B8-2ACB6012A3F1}" presName="sibTrans" presStyleCnt="0"/>
      <dgm:spPr/>
    </dgm:pt>
    <dgm:pt modelId="{61FCA7E3-9877-4ECA-A0E8-03CE626EACEC}" type="pres">
      <dgm:prSet presAssocID="{A5962B4A-494B-42D1-8D15-AA2CA6ACFEF6}" presName="compNode" presStyleCnt="0"/>
      <dgm:spPr/>
    </dgm:pt>
    <dgm:pt modelId="{396376A8-9E21-4252-A26B-718B394150F5}" type="pres">
      <dgm:prSet presAssocID="{A5962B4A-494B-42D1-8D15-AA2CA6ACFEF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Ribbon"/>
        </a:ext>
      </dgm:extLst>
    </dgm:pt>
    <dgm:pt modelId="{81EC7CCC-934D-4043-A233-20152C4C067C}" type="pres">
      <dgm:prSet presAssocID="{A5962B4A-494B-42D1-8D15-AA2CA6ACFEF6}" presName="spaceRect" presStyleCnt="0"/>
      <dgm:spPr/>
    </dgm:pt>
    <dgm:pt modelId="{B8612E79-B655-412C-A76D-8896D73978E6}" type="pres">
      <dgm:prSet presAssocID="{A5962B4A-494B-42D1-8D15-AA2CA6ACFEF6}" presName="textRect" presStyleLbl="revTx" presStyleIdx="3" presStyleCnt="4">
        <dgm:presLayoutVars>
          <dgm:chMax val="1"/>
          <dgm:chPref val="1"/>
        </dgm:presLayoutVars>
      </dgm:prSet>
      <dgm:spPr/>
    </dgm:pt>
  </dgm:ptLst>
  <dgm:cxnLst>
    <dgm:cxn modelId="{C201891A-B657-4E08-A180-D1BEEB05753E}" srcId="{16D30172-851F-4D2E-AB09-5AC25D0BAC3B}" destId="{06825023-23D6-4856-8274-5CF31CD898EA}" srcOrd="1" destOrd="0" parTransId="{4EC679FD-4B21-4A58-BF80-6B2B8D41ABD1}" sibTransId="{7D425280-F4C6-4DE0-88DB-2ED72D568AC6}"/>
    <dgm:cxn modelId="{E289B76C-5E34-4CAA-8745-33281BF6602C}" type="presOf" srcId="{06825023-23D6-4856-8274-5CF31CD898EA}" destId="{DF61C840-B4CC-409E-8CDB-111C3E1BEEF5}" srcOrd="0" destOrd="0" presId="urn:microsoft.com/office/officeart/2018/2/layout/IconLabelList"/>
    <dgm:cxn modelId="{C1CBC470-A48C-4706-914C-B0B0407EFB17}" type="presOf" srcId="{72856025-6740-4F50-8473-2EF30AF2571F}" destId="{5B21D3BE-FF75-4128-80F7-7B3BC0942C27}" srcOrd="0" destOrd="0" presId="urn:microsoft.com/office/officeart/2018/2/layout/IconLabelList"/>
    <dgm:cxn modelId="{2CF80A82-B119-4916-8491-1650D5414FA9}" srcId="{16D30172-851F-4D2E-AB09-5AC25D0BAC3B}" destId="{59847D24-75E8-4312-88C9-E5C95B43522A}" srcOrd="2" destOrd="0" parTransId="{657A0CDD-8863-4DE6-A292-816429F201A6}" sibTransId="{8DD8B3BB-D00A-442C-95B8-2ACB6012A3F1}"/>
    <dgm:cxn modelId="{923D3096-C9B8-4989-8208-F143A43CFA8B}" type="presOf" srcId="{16D30172-851F-4D2E-AB09-5AC25D0BAC3B}" destId="{146EFB79-5313-43DB-ADDD-070ED6517C11}" srcOrd="0" destOrd="0" presId="urn:microsoft.com/office/officeart/2018/2/layout/IconLabelList"/>
    <dgm:cxn modelId="{821EBBA1-E050-4637-9D6A-E6DD15A67214}" srcId="{16D30172-851F-4D2E-AB09-5AC25D0BAC3B}" destId="{72856025-6740-4F50-8473-2EF30AF2571F}" srcOrd="0" destOrd="0" parTransId="{D048643B-E90F-4E66-8FC7-647301181E2A}" sibTransId="{086FB14C-49BB-498F-BF97-D77074894616}"/>
    <dgm:cxn modelId="{C88736B9-0F7B-4B0A-8A2B-A26B1EA6CC5F}" srcId="{16D30172-851F-4D2E-AB09-5AC25D0BAC3B}" destId="{A5962B4A-494B-42D1-8D15-AA2CA6ACFEF6}" srcOrd="3" destOrd="0" parTransId="{CA4F45E3-B2A6-4370-BAF3-D39EED6E7F50}" sibTransId="{32214041-8F3E-47E9-B881-9A19928ED4A7}"/>
    <dgm:cxn modelId="{EE6AF6BF-92EE-4BD3-AAD8-16505D8C8138}" type="presOf" srcId="{59847D24-75E8-4312-88C9-E5C95B43522A}" destId="{0B0EB05D-74DD-485C-B330-AE747291720D}" srcOrd="0" destOrd="0" presId="urn:microsoft.com/office/officeart/2018/2/layout/IconLabelList"/>
    <dgm:cxn modelId="{468EBDF2-37AE-4B94-B7A9-F8365D5DD61A}" type="presOf" srcId="{A5962B4A-494B-42D1-8D15-AA2CA6ACFEF6}" destId="{B8612E79-B655-412C-A76D-8896D73978E6}" srcOrd="0" destOrd="0" presId="urn:microsoft.com/office/officeart/2018/2/layout/IconLabelList"/>
    <dgm:cxn modelId="{4BED3E51-9830-4BE0-87D6-E1E98A850378}" type="presParOf" srcId="{146EFB79-5313-43DB-ADDD-070ED6517C11}" destId="{2273FE19-8517-40EE-AF45-6C62D7655ADF}" srcOrd="0" destOrd="0" presId="urn:microsoft.com/office/officeart/2018/2/layout/IconLabelList"/>
    <dgm:cxn modelId="{AA23F579-8ED4-4D49-8B6E-ED4C0A39AFE7}" type="presParOf" srcId="{2273FE19-8517-40EE-AF45-6C62D7655ADF}" destId="{F26045BC-A8BA-4C9A-9F93-454E73CA6AC3}" srcOrd="0" destOrd="0" presId="urn:microsoft.com/office/officeart/2018/2/layout/IconLabelList"/>
    <dgm:cxn modelId="{8B93AD35-86A0-40A1-96AC-26FED055AE8C}" type="presParOf" srcId="{2273FE19-8517-40EE-AF45-6C62D7655ADF}" destId="{732B485B-4F82-4D5F-9B8A-B578137368D3}" srcOrd="1" destOrd="0" presId="urn:microsoft.com/office/officeart/2018/2/layout/IconLabelList"/>
    <dgm:cxn modelId="{2A9ACE23-D739-4195-A41F-5957A11F3B23}" type="presParOf" srcId="{2273FE19-8517-40EE-AF45-6C62D7655ADF}" destId="{5B21D3BE-FF75-4128-80F7-7B3BC0942C27}" srcOrd="2" destOrd="0" presId="urn:microsoft.com/office/officeart/2018/2/layout/IconLabelList"/>
    <dgm:cxn modelId="{7A65BB3F-782E-4787-8BE0-22A3541C396E}" type="presParOf" srcId="{146EFB79-5313-43DB-ADDD-070ED6517C11}" destId="{73D01221-3E22-4A8F-93EE-750E253F2298}" srcOrd="1" destOrd="0" presId="urn:microsoft.com/office/officeart/2018/2/layout/IconLabelList"/>
    <dgm:cxn modelId="{3BE48E98-7586-4774-9CE4-E4AAFE85D35D}" type="presParOf" srcId="{146EFB79-5313-43DB-ADDD-070ED6517C11}" destId="{03064A67-2E57-48B1-9D5B-AAEAA483C857}" srcOrd="2" destOrd="0" presId="urn:microsoft.com/office/officeart/2018/2/layout/IconLabelList"/>
    <dgm:cxn modelId="{E49254DC-1318-4BCA-A84D-252FBFF84DE1}" type="presParOf" srcId="{03064A67-2E57-48B1-9D5B-AAEAA483C857}" destId="{01A89992-C09E-44B8-B067-F841743AB366}" srcOrd="0" destOrd="0" presId="urn:microsoft.com/office/officeart/2018/2/layout/IconLabelList"/>
    <dgm:cxn modelId="{AF586CBE-7C43-48B5-B7C7-38FFC8CFCE12}" type="presParOf" srcId="{03064A67-2E57-48B1-9D5B-AAEAA483C857}" destId="{36702EBF-C2A1-47E1-927E-304088DBF17E}" srcOrd="1" destOrd="0" presId="urn:microsoft.com/office/officeart/2018/2/layout/IconLabelList"/>
    <dgm:cxn modelId="{EBB55F26-E95C-427C-A905-44845F7775E6}" type="presParOf" srcId="{03064A67-2E57-48B1-9D5B-AAEAA483C857}" destId="{DF61C840-B4CC-409E-8CDB-111C3E1BEEF5}" srcOrd="2" destOrd="0" presId="urn:microsoft.com/office/officeart/2018/2/layout/IconLabelList"/>
    <dgm:cxn modelId="{602797CA-A3FC-468F-89A2-4B5727E381FA}" type="presParOf" srcId="{146EFB79-5313-43DB-ADDD-070ED6517C11}" destId="{588FFA6C-C73B-4205-8F4E-6089B80452B4}" srcOrd="3" destOrd="0" presId="urn:microsoft.com/office/officeart/2018/2/layout/IconLabelList"/>
    <dgm:cxn modelId="{F7A2375E-11B4-48C2-91D9-A69269DF055E}" type="presParOf" srcId="{146EFB79-5313-43DB-ADDD-070ED6517C11}" destId="{9B27E396-D037-4937-9447-5C7EF36EF1FD}" srcOrd="4" destOrd="0" presId="urn:microsoft.com/office/officeart/2018/2/layout/IconLabelList"/>
    <dgm:cxn modelId="{875D4E7F-FA56-4C2A-8C9D-07B9E9597EA0}" type="presParOf" srcId="{9B27E396-D037-4937-9447-5C7EF36EF1FD}" destId="{277B5E49-5993-48FD-995D-5A7E55E68E48}" srcOrd="0" destOrd="0" presId="urn:microsoft.com/office/officeart/2018/2/layout/IconLabelList"/>
    <dgm:cxn modelId="{106B63A1-6933-4E71-8FCE-F7F772E3FC49}" type="presParOf" srcId="{9B27E396-D037-4937-9447-5C7EF36EF1FD}" destId="{9CCC391C-AF74-4AE8-9952-4A6C6DA820B1}" srcOrd="1" destOrd="0" presId="urn:microsoft.com/office/officeart/2018/2/layout/IconLabelList"/>
    <dgm:cxn modelId="{0F8D2048-0719-4708-B04D-E4790C4EB19D}" type="presParOf" srcId="{9B27E396-D037-4937-9447-5C7EF36EF1FD}" destId="{0B0EB05D-74DD-485C-B330-AE747291720D}" srcOrd="2" destOrd="0" presId="urn:microsoft.com/office/officeart/2018/2/layout/IconLabelList"/>
    <dgm:cxn modelId="{4AD63E4E-0E2D-4E80-A03A-7E72E56AC2BC}" type="presParOf" srcId="{146EFB79-5313-43DB-ADDD-070ED6517C11}" destId="{F34135B5-41BC-48B0-874B-2BE9CCF46D86}" srcOrd="5" destOrd="0" presId="urn:microsoft.com/office/officeart/2018/2/layout/IconLabelList"/>
    <dgm:cxn modelId="{3F748A79-E45B-4740-8198-43C76C1726BC}" type="presParOf" srcId="{146EFB79-5313-43DB-ADDD-070ED6517C11}" destId="{61FCA7E3-9877-4ECA-A0E8-03CE626EACEC}" srcOrd="6" destOrd="0" presId="urn:microsoft.com/office/officeart/2018/2/layout/IconLabelList"/>
    <dgm:cxn modelId="{4204B4C6-0425-4986-95D0-F47D2BE4555B}" type="presParOf" srcId="{61FCA7E3-9877-4ECA-A0E8-03CE626EACEC}" destId="{396376A8-9E21-4252-A26B-718B394150F5}" srcOrd="0" destOrd="0" presId="urn:microsoft.com/office/officeart/2018/2/layout/IconLabelList"/>
    <dgm:cxn modelId="{D26FF2F4-D4FE-49C4-AC28-6D74E6EE15C2}" type="presParOf" srcId="{61FCA7E3-9877-4ECA-A0E8-03CE626EACEC}" destId="{81EC7CCC-934D-4043-A233-20152C4C067C}" srcOrd="1" destOrd="0" presId="urn:microsoft.com/office/officeart/2018/2/layout/IconLabelList"/>
    <dgm:cxn modelId="{1FA6C148-C495-41FE-AD77-78F112F2DB19}" type="presParOf" srcId="{61FCA7E3-9877-4ECA-A0E8-03CE626EACEC}" destId="{B8612E79-B655-412C-A76D-8896D73978E6}"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6045BC-A8BA-4C9A-9F93-454E73CA6AC3}">
      <dsp:nvSpPr>
        <dsp:cNvPr id="0" name=""/>
        <dsp:cNvSpPr/>
      </dsp:nvSpPr>
      <dsp:spPr>
        <a:xfrm>
          <a:off x="739962" y="697640"/>
          <a:ext cx="919749" cy="9197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B21D3BE-FF75-4128-80F7-7B3BC0942C27}">
      <dsp:nvSpPr>
        <dsp:cNvPr id="0" name=""/>
        <dsp:cNvSpPr/>
      </dsp:nvSpPr>
      <dsp:spPr>
        <a:xfrm>
          <a:off x="177893"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b="1" kern="1200"/>
            <a:t>Executive Summary</a:t>
          </a:r>
          <a:endParaRPr lang="en-US" sz="2100" kern="1200"/>
        </a:p>
      </dsp:txBody>
      <dsp:txXfrm>
        <a:off x="177893" y="1906853"/>
        <a:ext cx="2043886" cy="720000"/>
      </dsp:txXfrm>
    </dsp:sp>
    <dsp:sp modelId="{01A89992-C09E-44B8-B067-F841743AB366}">
      <dsp:nvSpPr>
        <dsp:cNvPr id="0" name=""/>
        <dsp:cNvSpPr/>
      </dsp:nvSpPr>
      <dsp:spPr>
        <a:xfrm>
          <a:off x="3141529" y="697640"/>
          <a:ext cx="919749" cy="9197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F61C840-B4CC-409E-8CDB-111C3E1BEEF5}">
      <dsp:nvSpPr>
        <dsp:cNvPr id="0" name=""/>
        <dsp:cNvSpPr/>
      </dsp:nvSpPr>
      <dsp:spPr>
        <a:xfrm>
          <a:off x="2579460"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kern="1200"/>
            <a:t>Findings</a:t>
          </a:r>
        </a:p>
      </dsp:txBody>
      <dsp:txXfrm>
        <a:off x="2579460" y="1906853"/>
        <a:ext cx="2043886" cy="720000"/>
      </dsp:txXfrm>
    </dsp:sp>
    <dsp:sp modelId="{277B5E49-5993-48FD-995D-5A7E55E68E48}">
      <dsp:nvSpPr>
        <dsp:cNvPr id="0" name=""/>
        <dsp:cNvSpPr/>
      </dsp:nvSpPr>
      <dsp:spPr>
        <a:xfrm>
          <a:off x="5543096" y="697640"/>
          <a:ext cx="919749" cy="9197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B0EB05D-74DD-485C-B330-AE747291720D}">
      <dsp:nvSpPr>
        <dsp:cNvPr id="0" name=""/>
        <dsp:cNvSpPr/>
      </dsp:nvSpPr>
      <dsp:spPr>
        <a:xfrm>
          <a:off x="4981027"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kern="1200"/>
            <a:t>Next Steps</a:t>
          </a:r>
        </a:p>
      </dsp:txBody>
      <dsp:txXfrm>
        <a:off x="4981027" y="1906853"/>
        <a:ext cx="2043886" cy="720000"/>
      </dsp:txXfrm>
    </dsp:sp>
    <dsp:sp modelId="{396376A8-9E21-4252-A26B-718B394150F5}">
      <dsp:nvSpPr>
        <dsp:cNvPr id="0" name=""/>
        <dsp:cNvSpPr/>
      </dsp:nvSpPr>
      <dsp:spPr>
        <a:xfrm>
          <a:off x="7944663" y="697640"/>
          <a:ext cx="919749" cy="91974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8612E79-B655-412C-A76D-8896D73978E6}">
      <dsp:nvSpPr>
        <dsp:cNvPr id="0" name=""/>
        <dsp:cNvSpPr/>
      </dsp:nvSpPr>
      <dsp:spPr>
        <a:xfrm>
          <a:off x="7382594"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kern="1200"/>
            <a:t>Acknowledgement</a:t>
          </a:r>
        </a:p>
      </dsp:txBody>
      <dsp:txXfrm>
        <a:off x="7382594" y="1906853"/>
        <a:ext cx="2043886"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6045BC-A8BA-4C9A-9F93-454E73CA6AC3}">
      <dsp:nvSpPr>
        <dsp:cNvPr id="0" name=""/>
        <dsp:cNvSpPr/>
      </dsp:nvSpPr>
      <dsp:spPr>
        <a:xfrm>
          <a:off x="739962" y="697640"/>
          <a:ext cx="919749" cy="9197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B21D3BE-FF75-4128-80F7-7B3BC0942C27}">
      <dsp:nvSpPr>
        <dsp:cNvPr id="0" name=""/>
        <dsp:cNvSpPr/>
      </dsp:nvSpPr>
      <dsp:spPr>
        <a:xfrm>
          <a:off x="177893"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b="0" kern="1200" dirty="0"/>
            <a:t>Executive Summary</a:t>
          </a:r>
        </a:p>
      </dsp:txBody>
      <dsp:txXfrm>
        <a:off x="177893" y="1906853"/>
        <a:ext cx="2043886" cy="720000"/>
      </dsp:txXfrm>
    </dsp:sp>
    <dsp:sp modelId="{01A89992-C09E-44B8-B067-F841743AB366}">
      <dsp:nvSpPr>
        <dsp:cNvPr id="0" name=""/>
        <dsp:cNvSpPr/>
      </dsp:nvSpPr>
      <dsp:spPr>
        <a:xfrm>
          <a:off x="3141529" y="697640"/>
          <a:ext cx="919749" cy="9197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F61C840-B4CC-409E-8CDB-111C3E1BEEF5}">
      <dsp:nvSpPr>
        <dsp:cNvPr id="0" name=""/>
        <dsp:cNvSpPr/>
      </dsp:nvSpPr>
      <dsp:spPr>
        <a:xfrm>
          <a:off x="2579460"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b="1" kern="1200" dirty="0"/>
            <a:t>Findings</a:t>
          </a:r>
        </a:p>
      </dsp:txBody>
      <dsp:txXfrm>
        <a:off x="2579460" y="1906853"/>
        <a:ext cx="2043886" cy="720000"/>
      </dsp:txXfrm>
    </dsp:sp>
    <dsp:sp modelId="{277B5E49-5993-48FD-995D-5A7E55E68E48}">
      <dsp:nvSpPr>
        <dsp:cNvPr id="0" name=""/>
        <dsp:cNvSpPr/>
      </dsp:nvSpPr>
      <dsp:spPr>
        <a:xfrm>
          <a:off x="5543096" y="697640"/>
          <a:ext cx="919749" cy="9197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B0EB05D-74DD-485C-B330-AE747291720D}">
      <dsp:nvSpPr>
        <dsp:cNvPr id="0" name=""/>
        <dsp:cNvSpPr/>
      </dsp:nvSpPr>
      <dsp:spPr>
        <a:xfrm>
          <a:off x="4981027"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kern="1200"/>
            <a:t>Next Steps</a:t>
          </a:r>
        </a:p>
      </dsp:txBody>
      <dsp:txXfrm>
        <a:off x="4981027" y="1906853"/>
        <a:ext cx="2043886" cy="720000"/>
      </dsp:txXfrm>
    </dsp:sp>
    <dsp:sp modelId="{396376A8-9E21-4252-A26B-718B394150F5}">
      <dsp:nvSpPr>
        <dsp:cNvPr id="0" name=""/>
        <dsp:cNvSpPr/>
      </dsp:nvSpPr>
      <dsp:spPr>
        <a:xfrm>
          <a:off x="7944663" y="697640"/>
          <a:ext cx="919749" cy="91974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8612E79-B655-412C-A76D-8896D73978E6}">
      <dsp:nvSpPr>
        <dsp:cNvPr id="0" name=""/>
        <dsp:cNvSpPr/>
      </dsp:nvSpPr>
      <dsp:spPr>
        <a:xfrm>
          <a:off x="7382594"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kern="1200"/>
            <a:t>Acknowledgement</a:t>
          </a:r>
        </a:p>
      </dsp:txBody>
      <dsp:txXfrm>
        <a:off x="7382594" y="1906853"/>
        <a:ext cx="2043886"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6045BC-A8BA-4C9A-9F93-454E73CA6AC3}">
      <dsp:nvSpPr>
        <dsp:cNvPr id="0" name=""/>
        <dsp:cNvSpPr/>
      </dsp:nvSpPr>
      <dsp:spPr>
        <a:xfrm>
          <a:off x="739962" y="697640"/>
          <a:ext cx="919749" cy="9197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B21D3BE-FF75-4128-80F7-7B3BC0942C27}">
      <dsp:nvSpPr>
        <dsp:cNvPr id="0" name=""/>
        <dsp:cNvSpPr/>
      </dsp:nvSpPr>
      <dsp:spPr>
        <a:xfrm>
          <a:off x="177893"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b="1" kern="1200"/>
            <a:t>Executive Summary</a:t>
          </a:r>
          <a:endParaRPr lang="en-US" sz="2100" kern="1200"/>
        </a:p>
      </dsp:txBody>
      <dsp:txXfrm>
        <a:off x="177893" y="1906853"/>
        <a:ext cx="2043886" cy="720000"/>
      </dsp:txXfrm>
    </dsp:sp>
    <dsp:sp modelId="{01A89992-C09E-44B8-B067-F841743AB366}">
      <dsp:nvSpPr>
        <dsp:cNvPr id="0" name=""/>
        <dsp:cNvSpPr/>
      </dsp:nvSpPr>
      <dsp:spPr>
        <a:xfrm>
          <a:off x="3141529" y="697640"/>
          <a:ext cx="919749" cy="9197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F61C840-B4CC-409E-8CDB-111C3E1BEEF5}">
      <dsp:nvSpPr>
        <dsp:cNvPr id="0" name=""/>
        <dsp:cNvSpPr/>
      </dsp:nvSpPr>
      <dsp:spPr>
        <a:xfrm>
          <a:off x="2579460"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kern="1200"/>
            <a:t>Findings</a:t>
          </a:r>
        </a:p>
      </dsp:txBody>
      <dsp:txXfrm>
        <a:off x="2579460" y="1906853"/>
        <a:ext cx="2043886" cy="720000"/>
      </dsp:txXfrm>
    </dsp:sp>
    <dsp:sp modelId="{277B5E49-5993-48FD-995D-5A7E55E68E48}">
      <dsp:nvSpPr>
        <dsp:cNvPr id="0" name=""/>
        <dsp:cNvSpPr/>
      </dsp:nvSpPr>
      <dsp:spPr>
        <a:xfrm>
          <a:off x="5543096" y="697640"/>
          <a:ext cx="919749" cy="9197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B0EB05D-74DD-485C-B330-AE747291720D}">
      <dsp:nvSpPr>
        <dsp:cNvPr id="0" name=""/>
        <dsp:cNvSpPr/>
      </dsp:nvSpPr>
      <dsp:spPr>
        <a:xfrm>
          <a:off x="4981027"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b="1" kern="1200" dirty="0"/>
            <a:t>Next Steps</a:t>
          </a:r>
        </a:p>
      </dsp:txBody>
      <dsp:txXfrm>
        <a:off x="4981027" y="1906853"/>
        <a:ext cx="2043886" cy="720000"/>
      </dsp:txXfrm>
    </dsp:sp>
    <dsp:sp modelId="{396376A8-9E21-4252-A26B-718B394150F5}">
      <dsp:nvSpPr>
        <dsp:cNvPr id="0" name=""/>
        <dsp:cNvSpPr/>
      </dsp:nvSpPr>
      <dsp:spPr>
        <a:xfrm>
          <a:off x="7944663" y="697640"/>
          <a:ext cx="919749" cy="91974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8612E79-B655-412C-A76D-8896D73978E6}">
      <dsp:nvSpPr>
        <dsp:cNvPr id="0" name=""/>
        <dsp:cNvSpPr/>
      </dsp:nvSpPr>
      <dsp:spPr>
        <a:xfrm>
          <a:off x="7382594"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90000"/>
            </a:lnSpc>
            <a:spcBef>
              <a:spcPct val="0"/>
            </a:spcBef>
            <a:spcAft>
              <a:spcPct val="35000"/>
            </a:spcAft>
            <a:buNone/>
          </a:pPr>
          <a:r>
            <a:rPr lang="en-US" sz="2100" kern="1200"/>
            <a:t>Acknowledgement</a:t>
          </a:r>
        </a:p>
      </dsp:txBody>
      <dsp:txXfrm>
        <a:off x="7382594" y="1906853"/>
        <a:ext cx="2043886"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6045BC-A8BA-4C9A-9F93-454E73CA6AC3}">
      <dsp:nvSpPr>
        <dsp:cNvPr id="0" name=""/>
        <dsp:cNvSpPr/>
      </dsp:nvSpPr>
      <dsp:spPr>
        <a:xfrm>
          <a:off x="739962" y="697640"/>
          <a:ext cx="919749" cy="9197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B21D3BE-FF75-4128-80F7-7B3BC0942C27}">
      <dsp:nvSpPr>
        <dsp:cNvPr id="0" name=""/>
        <dsp:cNvSpPr/>
      </dsp:nvSpPr>
      <dsp:spPr>
        <a:xfrm>
          <a:off x="177893"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b="0" kern="1200" dirty="0"/>
            <a:t>Executive Summary</a:t>
          </a:r>
        </a:p>
      </dsp:txBody>
      <dsp:txXfrm>
        <a:off x="177893" y="1906853"/>
        <a:ext cx="2043886" cy="720000"/>
      </dsp:txXfrm>
    </dsp:sp>
    <dsp:sp modelId="{01A89992-C09E-44B8-B067-F841743AB366}">
      <dsp:nvSpPr>
        <dsp:cNvPr id="0" name=""/>
        <dsp:cNvSpPr/>
      </dsp:nvSpPr>
      <dsp:spPr>
        <a:xfrm>
          <a:off x="3141529" y="697640"/>
          <a:ext cx="919749" cy="9197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F61C840-B4CC-409E-8CDB-111C3E1BEEF5}">
      <dsp:nvSpPr>
        <dsp:cNvPr id="0" name=""/>
        <dsp:cNvSpPr/>
      </dsp:nvSpPr>
      <dsp:spPr>
        <a:xfrm>
          <a:off x="2579460"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a:t>Findings</a:t>
          </a:r>
        </a:p>
      </dsp:txBody>
      <dsp:txXfrm>
        <a:off x="2579460" y="1906853"/>
        <a:ext cx="2043886" cy="720000"/>
      </dsp:txXfrm>
    </dsp:sp>
    <dsp:sp modelId="{277B5E49-5993-48FD-995D-5A7E55E68E48}">
      <dsp:nvSpPr>
        <dsp:cNvPr id="0" name=""/>
        <dsp:cNvSpPr/>
      </dsp:nvSpPr>
      <dsp:spPr>
        <a:xfrm>
          <a:off x="5543096" y="697640"/>
          <a:ext cx="919749" cy="9197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B0EB05D-74DD-485C-B330-AE747291720D}">
      <dsp:nvSpPr>
        <dsp:cNvPr id="0" name=""/>
        <dsp:cNvSpPr/>
      </dsp:nvSpPr>
      <dsp:spPr>
        <a:xfrm>
          <a:off x="4981027"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b="0" kern="1200" dirty="0"/>
            <a:t>Next Steps</a:t>
          </a:r>
        </a:p>
      </dsp:txBody>
      <dsp:txXfrm>
        <a:off x="4981027" y="1906853"/>
        <a:ext cx="2043886" cy="720000"/>
      </dsp:txXfrm>
    </dsp:sp>
    <dsp:sp modelId="{396376A8-9E21-4252-A26B-718B394150F5}">
      <dsp:nvSpPr>
        <dsp:cNvPr id="0" name=""/>
        <dsp:cNvSpPr/>
      </dsp:nvSpPr>
      <dsp:spPr>
        <a:xfrm>
          <a:off x="7944663" y="697640"/>
          <a:ext cx="919749" cy="91974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8612E79-B655-412C-A76D-8896D73978E6}">
      <dsp:nvSpPr>
        <dsp:cNvPr id="0" name=""/>
        <dsp:cNvSpPr/>
      </dsp:nvSpPr>
      <dsp:spPr>
        <a:xfrm>
          <a:off x="7382594" y="1906853"/>
          <a:ext cx="204388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b="1" kern="1200" dirty="0"/>
            <a:t>Acknowledgement</a:t>
          </a:r>
        </a:p>
      </dsp:txBody>
      <dsp:txXfrm>
        <a:off x="7382594" y="1906853"/>
        <a:ext cx="2043886"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iff>
</file>

<file path=ppt/media/image11.tiff>
</file>

<file path=ppt/media/image12.tiff>
</file>

<file path=ppt/media/image13.tiff>
</file>

<file path=ppt/media/image14.tiff>
</file>

<file path=ppt/media/image15.tiff>
</file>

<file path=ppt/media/image16.png>
</file>

<file path=ppt/media/image2.png>
</file>

<file path=ppt/media/image3.svg>
</file>

<file path=ppt/media/image4.png>
</file>

<file path=ppt/media/image5.svg>
</file>

<file path=ppt/media/image6.png>
</file>

<file path=ppt/media/image7.svg>
</file>

<file path=ppt/media/image8.png>
</file>

<file path=ppt/media/image9.sv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E60F4B-1DF1-C94A-9E16-EB263C934541}" type="datetimeFigureOut">
              <a:rPr lang="en-US" smtClean="0"/>
              <a:t>6/29/20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68149D-4A6B-3E42-9C0C-458F10C12A45}" type="slidenum">
              <a:rPr lang="en-US" smtClean="0"/>
              <a:t>‹#›</a:t>
            </a:fld>
            <a:endParaRPr lang="en-US"/>
          </a:p>
        </p:txBody>
      </p:sp>
    </p:spTree>
    <p:extLst>
      <p:ext uri="{BB962C8B-B14F-4D97-AF65-F5344CB8AC3E}">
        <p14:creationId xmlns:p14="http://schemas.microsoft.com/office/powerpoint/2010/main" val="2992629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29B5EF-0E0B-7046-B64A-8234DFBE8D71}" type="slidenum">
              <a:rPr lang="en-US" smtClean="0"/>
              <a:t>2</a:t>
            </a:fld>
            <a:endParaRPr lang="en-US"/>
          </a:p>
        </p:txBody>
      </p:sp>
    </p:spTree>
    <p:extLst>
      <p:ext uri="{BB962C8B-B14F-4D97-AF65-F5344CB8AC3E}">
        <p14:creationId xmlns:p14="http://schemas.microsoft.com/office/powerpoint/2010/main" val="2557337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29B5EF-0E0B-7046-B64A-8234DFBE8D71}" type="slidenum">
              <a:rPr lang="en-US" smtClean="0"/>
              <a:t>3</a:t>
            </a:fld>
            <a:endParaRPr lang="en-US"/>
          </a:p>
        </p:txBody>
      </p:sp>
    </p:spTree>
    <p:extLst>
      <p:ext uri="{BB962C8B-B14F-4D97-AF65-F5344CB8AC3E}">
        <p14:creationId xmlns:p14="http://schemas.microsoft.com/office/powerpoint/2010/main" val="21797814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729B5EF-0E0B-7046-B64A-8234DFBE8D71}" type="slidenum">
              <a:rPr lang="en-US" smtClean="0"/>
              <a:t>4</a:t>
            </a:fld>
            <a:endParaRPr lang="en-US"/>
          </a:p>
        </p:txBody>
      </p:sp>
    </p:spTree>
    <p:extLst>
      <p:ext uri="{BB962C8B-B14F-4D97-AF65-F5344CB8AC3E}">
        <p14:creationId xmlns:p14="http://schemas.microsoft.com/office/powerpoint/2010/main" val="2506047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is comprised of 21 unique columns with 3333 rows of data. After first review, columns such as the phone number column can be deleted because a given phone number gives no insight into whether someone will leave their plan. By this, if someone had my phone number before, it isn’t logical to assume that my behaviors will be the same because I now have their phone number. This is why we can delete the phone column. Another feature variable that can be omitted is the state column. This is because there is no higher level of churn in one state that is attributable to the state alone that will allow us to make any useful insights.</a:t>
            </a:r>
          </a:p>
          <a:p>
            <a:endParaRPr lang="en-US" dirty="0"/>
          </a:p>
          <a:p>
            <a:r>
              <a:rPr lang="en-US" dirty="0"/>
              <a:t>As we can see, the churn phenomena is pretty scarce and most customers usually stay with the provider. Thus, identifying those feature variables that drive customers to eventually leave the company takes on even more significance </a:t>
            </a:r>
          </a:p>
        </p:txBody>
      </p:sp>
      <p:sp>
        <p:nvSpPr>
          <p:cNvPr id="4" name="Slide Number Placeholder 3"/>
          <p:cNvSpPr>
            <a:spLocks noGrp="1"/>
          </p:cNvSpPr>
          <p:nvPr>
            <p:ph type="sldNum" sz="quarter" idx="5"/>
          </p:nvPr>
        </p:nvSpPr>
        <p:spPr/>
        <p:txBody>
          <a:bodyPr/>
          <a:lstStyle/>
          <a:p>
            <a:fld id="{3729B5EF-0E0B-7046-B64A-8234DFBE8D71}" type="slidenum">
              <a:rPr lang="en-US" smtClean="0"/>
              <a:t>5</a:t>
            </a:fld>
            <a:endParaRPr lang="en-US"/>
          </a:p>
        </p:txBody>
      </p:sp>
    </p:spTree>
    <p:extLst>
      <p:ext uri="{BB962C8B-B14F-4D97-AF65-F5344CB8AC3E}">
        <p14:creationId xmlns:p14="http://schemas.microsoft.com/office/powerpoint/2010/main" val="860086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is comprised of 21 unique columns with 3333 rows of data. After first review, columns such as the phone number column can be deleted because a given phone number gives no insight into whether someone will leave their plan. By this, if someone had my phone number before, it isn’t logical to assume that my behaviors will be the same because I now have their phone number. This is why we can delete the phone column. Another feature variable that can be omitted is the state column. This is because there is no higher level of churn in one state that is attributable to the state alone that will allow us to make any useful insights.</a:t>
            </a:r>
          </a:p>
          <a:p>
            <a:endParaRPr lang="en-US" dirty="0"/>
          </a:p>
          <a:p>
            <a:r>
              <a:rPr lang="en-US" dirty="0"/>
              <a:t>As we can see, the churn phenomena is pretty scarce and most customers usually stay with the provider. Thus, identifying those feature variables that drive customers to eventually leave the company takes on even more significance </a:t>
            </a:r>
          </a:p>
        </p:txBody>
      </p:sp>
      <p:sp>
        <p:nvSpPr>
          <p:cNvPr id="4" name="Slide Number Placeholder 3"/>
          <p:cNvSpPr>
            <a:spLocks noGrp="1"/>
          </p:cNvSpPr>
          <p:nvPr>
            <p:ph type="sldNum" sz="quarter" idx="5"/>
          </p:nvPr>
        </p:nvSpPr>
        <p:spPr/>
        <p:txBody>
          <a:bodyPr/>
          <a:lstStyle/>
          <a:p>
            <a:fld id="{3729B5EF-0E0B-7046-B64A-8234DFBE8D71}" type="slidenum">
              <a:rPr lang="en-US" smtClean="0"/>
              <a:t>6</a:t>
            </a:fld>
            <a:endParaRPr lang="en-US"/>
          </a:p>
        </p:txBody>
      </p:sp>
    </p:spTree>
    <p:extLst>
      <p:ext uri="{BB962C8B-B14F-4D97-AF65-F5344CB8AC3E}">
        <p14:creationId xmlns:p14="http://schemas.microsoft.com/office/powerpoint/2010/main" val="41879241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violin distribution plot in the future</a:t>
            </a:r>
          </a:p>
        </p:txBody>
      </p:sp>
      <p:sp>
        <p:nvSpPr>
          <p:cNvPr id="4" name="Slide Number Placeholder 3"/>
          <p:cNvSpPr>
            <a:spLocks noGrp="1"/>
          </p:cNvSpPr>
          <p:nvPr>
            <p:ph type="sldNum" sz="quarter" idx="5"/>
          </p:nvPr>
        </p:nvSpPr>
        <p:spPr/>
        <p:txBody>
          <a:bodyPr/>
          <a:lstStyle/>
          <a:p>
            <a:fld id="{3729B5EF-0E0B-7046-B64A-8234DFBE8D71}" type="slidenum">
              <a:rPr lang="en-US" smtClean="0"/>
              <a:t>8</a:t>
            </a:fld>
            <a:endParaRPr lang="en-US"/>
          </a:p>
        </p:txBody>
      </p:sp>
    </p:spTree>
    <p:extLst>
      <p:ext uri="{BB962C8B-B14F-4D97-AF65-F5344CB8AC3E}">
        <p14:creationId xmlns:p14="http://schemas.microsoft.com/office/powerpoint/2010/main" val="985217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on the better because indicator of who leaves</a:t>
            </a:r>
          </a:p>
        </p:txBody>
      </p:sp>
      <p:sp>
        <p:nvSpPr>
          <p:cNvPr id="4" name="Slide Number Placeholder 3"/>
          <p:cNvSpPr>
            <a:spLocks noGrp="1"/>
          </p:cNvSpPr>
          <p:nvPr>
            <p:ph type="sldNum" sz="quarter" idx="5"/>
          </p:nvPr>
        </p:nvSpPr>
        <p:spPr/>
        <p:txBody>
          <a:bodyPr/>
          <a:lstStyle/>
          <a:p>
            <a:fld id="{3729B5EF-0E0B-7046-B64A-8234DFBE8D71}" type="slidenum">
              <a:rPr lang="en-US" smtClean="0"/>
              <a:t>9</a:t>
            </a:fld>
            <a:endParaRPr lang="en-US"/>
          </a:p>
        </p:txBody>
      </p:sp>
    </p:spTree>
    <p:extLst>
      <p:ext uri="{BB962C8B-B14F-4D97-AF65-F5344CB8AC3E}">
        <p14:creationId xmlns:p14="http://schemas.microsoft.com/office/powerpoint/2010/main" val="321001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B5EBD006-5689-5647-B383-9C297D9331C5}"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53498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BD006-5689-5647-B383-9C297D9331C5}"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44484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BD006-5689-5647-B383-9C297D9331C5}"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49353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BD006-5689-5647-B383-9C297D9331C5}"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76499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A7B69D-B964-E545-A1D1-4B6500D4C7AF}" type="datetimeFigureOut">
              <a:rPr lang="en-US" smtClean="0"/>
              <a:t>6/29/20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BD006-5689-5647-B383-9C297D9331C5}"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14688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DA7B69D-B964-E545-A1D1-4B6500D4C7AF}" type="datetimeFigureOut">
              <a:rPr lang="en-US" smtClean="0"/>
              <a:t>6/29/20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BD006-5689-5647-B383-9C297D9331C5}"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79383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DA7B69D-B964-E545-A1D1-4B6500D4C7AF}" type="datetimeFigureOut">
              <a:rPr lang="en-US" smtClean="0"/>
              <a:t>6/29/20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BD006-5689-5647-B383-9C297D9331C5}"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9679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DA7B69D-B964-E545-A1D1-4B6500D4C7AF}" type="datetimeFigureOut">
              <a:rPr lang="en-US" smtClean="0"/>
              <a:t>6/29/20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BD006-5689-5647-B383-9C297D9331C5}"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65728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A7B69D-B964-E545-A1D1-4B6500D4C7AF}" type="datetimeFigureOut">
              <a:rPr lang="en-US" smtClean="0"/>
              <a:t>6/29/20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BD006-5689-5647-B383-9C297D9331C5}" type="slidenum">
              <a:rPr lang="en-US" smtClean="0"/>
              <a:t>‹#›</a:t>
            </a:fld>
            <a:endParaRPr lang="en-US"/>
          </a:p>
        </p:txBody>
      </p:sp>
    </p:spTree>
    <p:extLst>
      <p:ext uri="{BB962C8B-B14F-4D97-AF65-F5344CB8AC3E}">
        <p14:creationId xmlns:p14="http://schemas.microsoft.com/office/powerpoint/2010/main" val="3172004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A7B69D-B964-E545-A1D1-4B6500D4C7AF}" type="datetimeFigureOut">
              <a:rPr lang="en-US" smtClean="0"/>
              <a:t>6/29/20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BD006-5689-5647-B383-9C297D9331C5}"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91419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DA7B69D-B964-E545-A1D1-4B6500D4C7AF}" type="datetimeFigureOut">
              <a:rPr lang="en-US" smtClean="0"/>
              <a:t>6/29/20</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B5EBD006-5689-5647-B383-9C297D9331C5}"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82850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DA7B69D-B964-E545-A1D1-4B6500D4C7AF}" type="datetimeFigureOut">
              <a:rPr lang="en-US" smtClean="0"/>
              <a:t>6/29/20</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5EBD006-5689-5647-B383-9C297D9331C5}"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12378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2.xml"/><Relationship Id="rId7" Type="http://schemas.openxmlformats.org/officeDocument/2006/relationships/diagramColors" Target="../diagrams/colors4.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141C-2AAA-B04A-81CA-E6A42EA59B86}"/>
              </a:ext>
            </a:extLst>
          </p:cNvPr>
          <p:cNvSpPr>
            <a:spLocks noGrp="1"/>
          </p:cNvSpPr>
          <p:nvPr>
            <p:ph type="ctrTitle"/>
          </p:nvPr>
        </p:nvSpPr>
        <p:spPr/>
        <p:txBody>
          <a:bodyPr/>
          <a:lstStyle/>
          <a:p>
            <a:r>
              <a:rPr lang="en-US" dirty="0"/>
              <a:t>NLP: Sentiment-Analysis</a:t>
            </a:r>
          </a:p>
        </p:txBody>
      </p:sp>
      <p:sp>
        <p:nvSpPr>
          <p:cNvPr id="3" name="Subtitle 2">
            <a:extLst>
              <a:ext uri="{FF2B5EF4-FFF2-40B4-BE49-F238E27FC236}">
                <a16:creationId xmlns:a16="http://schemas.microsoft.com/office/drawing/2014/main" id="{5858AF28-C0A6-0D46-8E21-6B42AC707229}"/>
              </a:ext>
            </a:extLst>
          </p:cNvPr>
          <p:cNvSpPr>
            <a:spLocks noGrp="1"/>
          </p:cNvSpPr>
          <p:nvPr>
            <p:ph type="subTitle" idx="1"/>
          </p:nvPr>
        </p:nvSpPr>
        <p:spPr>
          <a:xfrm>
            <a:off x="2417780" y="3531204"/>
            <a:ext cx="8637072" cy="1326546"/>
          </a:xfrm>
        </p:spPr>
        <p:txBody>
          <a:bodyPr>
            <a:normAutofit fontScale="92500" lnSpcReduction="10000"/>
          </a:bodyPr>
          <a:lstStyle/>
          <a:p>
            <a:r>
              <a:rPr lang="en-US" dirty="0"/>
              <a:t>Analysis of Tweets About Apple and Google</a:t>
            </a:r>
          </a:p>
          <a:p>
            <a:r>
              <a:rPr lang="en-US" dirty="0"/>
              <a:t>Jamaal Smith</a:t>
            </a:r>
          </a:p>
          <a:p>
            <a:r>
              <a:rPr lang="en-US" dirty="0"/>
              <a:t>Flatiron School</a:t>
            </a:r>
          </a:p>
          <a:p>
            <a:endParaRPr lang="en-US" dirty="0"/>
          </a:p>
        </p:txBody>
      </p:sp>
    </p:spTree>
    <p:extLst>
      <p:ext uri="{BB962C8B-B14F-4D97-AF65-F5344CB8AC3E}">
        <p14:creationId xmlns:p14="http://schemas.microsoft.com/office/powerpoint/2010/main" val="1393147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D4F75-BDA4-214A-8B74-8D9008A57E79}"/>
              </a:ext>
            </a:extLst>
          </p:cNvPr>
          <p:cNvSpPr>
            <a:spLocks noGrp="1"/>
          </p:cNvSpPr>
          <p:nvPr>
            <p:ph type="title"/>
          </p:nvPr>
        </p:nvSpPr>
        <p:spPr>
          <a:xfrm>
            <a:off x="1451579" y="804519"/>
            <a:ext cx="9603275" cy="1049235"/>
          </a:xfrm>
        </p:spPr>
        <p:txBody>
          <a:bodyPr>
            <a:normAutofit/>
          </a:bodyPr>
          <a:lstStyle/>
          <a:p>
            <a:r>
              <a:rPr lang="en-US" dirty="0"/>
              <a:t>Table of Contents</a:t>
            </a:r>
          </a:p>
        </p:txBody>
      </p:sp>
      <p:graphicFrame>
        <p:nvGraphicFramePr>
          <p:cNvPr id="5" name="Content Placeholder 2">
            <a:extLst>
              <a:ext uri="{FF2B5EF4-FFF2-40B4-BE49-F238E27FC236}">
                <a16:creationId xmlns:a16="http://schemas.microsoft.com/office/drawing/2014/main" id="{EDC11C9B-B079-4763-8426-AF85BC22D9D0}"/>
              </a:ext>
            </a:extLst>
          </p:cNvPr>
          <p:cNvGraphicFramePr>
            <a:graphicFrameLocks noGrp="1"/>
          </p:cNvGraphicFramePr>
          <p:nvPr>
            <p:ph idx="1"/>
          </p:nvPr>
        </p:nvGraphicFramePr>
        <p:xfrm>
          <a:off x="1450975" y="2340435"/>
          <a:ext cx="9604375" cy="332449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CA81D274-5EDD-AD4E-B218-1546174D240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26891005"/>
      </p:ext>
    </p:extLst>
  </p:cSld>
  <p:clrMapOvr>
    <a:masterClrMapping/>
  </p:clrMapOvr>
  <mc:AlternateContent xmlns:mc="http://schemas.openxmlformats.org/markup-compatibility/2006" xmlns:p14="http://schemas.microsoft.com/office/powerpoint/2010/main">
    <mc:Choice Requires="p14">
      <p:transition spd="slow" p14:dur="2000" advTm="1172"/>
    </mc:Choice>
    <mc:Fallback xmlns="">
      <p:transition spd="slow" advTm="1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CA484-AED6-674B-BE9C-575581F4DFE1}"/>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11CC2E47-C20A-FA4A-864E-F7876B20B587}"/>
              </a:ext>
            </a:extLst>
          </p:cNvPr>
          <p:cNvSpPr>
            <a:spLocks noGrp="1"/>
          </p:cNvSpPr>
          <p:nvPr>
            <p:ph idx="1"/>
          </p:nvPr>
        </p:nvSpPr>
        <p:spPr>
          <a:xfrm>
            <a:off x="1451579" y="2015732"/>
            <a:ext cx="9603275" cy="4037749"/>
          </a:xfrm>
        </p:spPr>
        <p:txBody>
          <a:bodyPr>
            <a:normAutofit/>
          </a:bodyPr>
          <a:lstStyle/>
          <a:p>
            <a:r>
              <a:rPr lang="en-US" sz="1600" dirty="0"/>
              <a:t>Our machine learning model was able to produce an accuracy rate at predicting a tweet's of only 62%. Utilizing a Recurrent Neural Network model allowed us to predict a tweet's sentiment with an accuracy of 80%</a:t>
            </a:r>
          </a:p>
          <a:p>
            <a:pPr lvl="1"/>
            <a:r>
              <a:rPr lang="en-US" sz="1600" dirty="0"/>
              <a:t>We can collect data from similar events so that we can build out our data set and provide more training data for the neural network.  While sentiment was the primary focus of the neural network, we can also build a neural network that an classify the company/brand name.</a:t>
            </a:r>
          </a:p>
          <a:p>
            <a:r>
              <a:rPr lang="en-US" sz="1600" dirty="0"/>
              <a:t>Further analysis can be done to provide a detailed accounting of the commonly associated words with each company/brand. For companies, that seek customer engagement like Apple’s, understanding how Apple fans view their products can assist them with positioning themselves in their space.</a:t>
            </a:r>
          </a:p>
          <a:p>
            <a:r>
              <a:rPr lang="en-US" sz="1600" dirty="0"/>
              <a:t>Further analysis can be done to understand the amount of mentions and retweets that can be attributed to each company. While Apple had more twitter frequency, if Google fans retweet and mention Google related materials, this can also help improve the data set.</a:t>
            </a:r>
          </a:p>
          <a:p>
            <a:endParaRPr lang="en-US" dirty="0"/>
          </a:p>
        </p:txBody>
      </p:sp>
    </p:spTree>
    <p:extLst>
      <p:ext uri="{BB962C8B-B14F-4D97-AF65-F5344CB8AC3E}">
        <p14:creationId xmlns:p14="http://schemas.microsoft.com/office/powerpoint/2010/main" val="2932367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D4F75-BDA4-214A-8B74-8D9008A57E79}"/>
              </a:ext>
            </a:extLst>
          </p:cNvPr>
          <p:cNvSpPr>
            <a:spLocks noGrp="1"/>
          </p:cNvSpPr>
          <p:nvPr>
            <p:ph type="title"/>
          </p:nvPr>
        </p:nvSpPr>
        <p:spPr>
          <a:xfrm>
            <a:off x="1451579" y="804519"/>
            <a:ext cx="9603275" cy="1049235"/>
          </a:xfrm>
        </p:spPr>
        <p:txBody>
          <a:bodyPr>
            <a:normAutofit/>
          </a:bodyPr>
          <a:lstStyle/>
          <a:p>
            <a:r>
              <a:rPr lang="en-US" dirty="0"/>
              <a:t>Table of Contents</a:t>
            </a:r>
          </a:p>
        </p:txBody>
      </p:sp>
      <p:graphicFrame>
        <p:nvGraphicFramePr>
          <p:cNvPr id="5" name="Content Placeholder 2">
            <a:extLst>
              <a:ext uri="{FF2B5EF4-FFF2-40B4-BE49-F238E27FC236}">
                <a16:creationId xmlns:a16="http://schemas.microsoft.com/office/drawing/2014/main" id="{EDC11C9B-B079-4763-8426-AF85BC22D9D0}"/>
              </a:ext>
            </a:extLst>
          </p:cNvPr>
          <p:cNvGraphicFramePr>
            <a:graphicFrameLocks noGrp="1"/>
          </p:cNvGraphicFramePr>
          <p:nvPr>
            <p:ph idx="1"/>
            <p:extLst>
              <p:ext uri="{D42A27DB-BD31-4B8C-83A1-F6EECF244321}">
                <p14:modId xmlns:p14="http://schemas.microsoft.com/office/powerpoint/2010/main" val="2502562630"/>
              </p:ext>
            </p:extLst>
          </p:nvPr>
        </p:nvGraphicFramePr>
        <p:xfrm>
          <a:off x="1450975" y="2340435"/>
          <a:ext cx="9604375" cy="332449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CA81D274-5EDD-AD4E-B218-1546174D240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15957117"/>
      </p:ext>
    </p:extLst>
  </p:cSld>
  <p:clrMapOvr>
    <a:masterClrMapping/>
  </p:clrMapOvr>
  <mc:AlternateContent xmlns:mc="http://schemas.openxmlformats.org/markup-compatibility/2006" xmlns:p14="http://schemas.microsoft.com/office/powerpoint/2010/main">
    <mc:Choice Requires="p14">
      <p:transition spd="slow" p14:dur="2000" advTm="1172"/>
    </mc:Choice>
    <mc:Fallback xmlns="">
      <p:transition spd="slow" advTm="1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17093-FA11-EA43-B706-E4433E210E4F}"/>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78A02593-E80D-114C-B709-1394E3054A71}"/>
              </a:ext>
            </a:extLst>
          </p:cNvPr>
          <p:cNvSpPr>
            <a:spLocks noGrp="1"/>
          </p:cNvSpPr>
          <p:nvPr>
            <p:ph idx="1"/>
          </p:nvPr>
        </p:nvSpPr>
        <p:spPr/>
        <p:txBody>
          <a:bodyPr/>
          <a:lstStyle/>
          <a:p>
            <a:r>
              <a:rPr lang="en-US" dirty="0"/>
              <a:t>Thank you for your time today and for allowing me to assist your organization with it’s market research needs.</a:t>
            </a:r>
          </a:p>
          <a:p>
            <a:r>
              <a:rPr lang="en-US" dirty="0"/>
              <a:t>At this moment, I would also like to thank my colleagues who assisted me along the way with completing </a:t>
            </a:r>
            <a:r>
              <a:rPr lang="en-US"/>
              <a:t>this analysis.</a:t>
            </a:r>
            <a:endParaRPr lang="en-US" dirty="0"/>
          </a:p>
          <a:p>
            <a:r>
              <a:rPr lang="en-US" dirty="0"/>
              <a:t>I look forward to following up with further analysis as discussed on the previous slide and any other areas that you would like additional color on moving forward.</a:t>
            </a:r>
          </a:p>
          <a:p>
            <a:endParaRPr lang="en-US" dirty="0"/>
          </a:p>
        </p:txBody>
      </p:sp>
    </p:spTree>
    <p:extLst>
      <p:ext uri="{BB962C8B-B14F-4D97-AF65-F5344CB8AC3E}">
        <p14:creationId xmlns:p14="http://schemas.microsoft.com/office/powerpoint/2010/main" val="4292470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D4F75-BDA4-214A-8B74-8D9008A57E79}"/>
              </a:ext>
            </a:extLst>
          </p:cNvPr>
          <p:cNvSpPr>
            <a:spLocks noGrp="1"/>
          </p:cNvSpPr>
          <p:nvPr>
            <p:ph type="title"/>
          </p:nvPr>
        </p:nvSpPr>
        <p:spPr>
          <a:xfrm>
            <a:off x="1451579" y="804519"/>
            <a:ext cx="9603275" cy="1049235"/>
          </a:xfrm>
        </p:spPr>
        <p:txBody>
          <a:bodyPr>
            <a:normAutofit/>
          </a:bodyPr>
          <a:lstStyle/>
          <a:p>
            <a:r>
              <a:rPr lang="en-US" dirty="0"/>
              <a:t>Table of Contents</a:t>
            </a:r>
          </a:p>
        </p:txBody>
      </p:sp>
      <p:graphicFrame>
        <p:nvGraphicFramePr>
          <p:cNvPr id="5" name="Content Placeholder 2">
            <a:extLst>
              <a:ext uri="{FF2B5EF4-FFF2-40B4-BE49-F238E27FC236}">
                <a16:creationId xmlns:a16="http://schemas.microsoft.com/office/drawing/2014/main" id="{EDC11C9B-B079-4763-8426-AF85BC22D9D0}"/>
              </a:ext>
            </a:extLst>
          </p:cNvPr>
          <p:cNvGraphicFramePr>
            <a:graphicFrameLocks noGrp="1"/>
          </p:cNvGraphicFramePr>
          <p:nvPr>
            <p:ph idx="1"/>
          </p:nvPr>
        </p:nvGraphicFramePr>
        <p:xfrm>
          <a:off x="1450975" y="2340435"/>
          <a:ext cx="9604375" cy="33244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02345566"/>
      </p:ext>
    </p:extLst>
  </p:cSld>
  <p:clrMapOvr>
    <a:masterClrMapping/>
  </p:clrMapOvr>
  <mc:AlternateContent xmlns:mc="http://schemas.openxmlformats.org/markup-compatibility/2006" xmlns:p14="http://schemas.microsoft.com/office/powerpoint/2010/main">
    <mc:Choice Requires="p14">
      <p:transition spd="slow" p14:dur="2000" advTm="1381"/>
    </mc:Choice>
    <mc:Fallback xmlns="">
      <p:transition spd="slow" advTm="138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E5254-9A97-3747-B9B9-5ADC058DEAE4}"/>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81AA5C32-0F66-BF41-8A6B-B0F4C10241E9}"/>
              </a:ext>
            </a:extLst>
          </p:cNvPr>
          <p:cNvSpPr>
            <a:spLocks noGrp="1"/>
          </p:cNvSpPr>
          <p:nvPr>
            <p:ph idx="1"/>
          </p:nvPr>
        </p:nvSpPr>
        <p:spPr/>
        <p:txBody>
          <a:bodyPr>
            <a:normAutofit fontScale="92500" lnSpcReduction="20000"/>
          </a:bodyPr>
          <a:lstStyle/>
          <a:p>
            <a:r>
              <a:rPr lang="en-US" dirty="0"/>
              <a:t>Sentiment analysis, especially via Twitter data, can provide an organization with useful insights into how their organization is being perceived by the public in real-time.</a:t>
            </a:r>
          </a:p>
          <a:p>
            <a:r>
              <a:rPr lang="en-US" dirty="0"/>
              <a:t>For this analysis, over 9000 tweets containing sentiments toward Apple and Google will be examined and classification models will be constructed to predict how a person feels about either company based on their tweets.</a:t>
            </a:r>
          </a:p>
          <a:p>
            <a:r>
              <a:rPr lang="en-US" dirty="0"/>
              <a:t>Through this analysis, we should be able to learn whether these tweets were collected over a period of time or at a single data point such as a product launch or conference. If on a rolling-basis, this analysis will highlight long-held feelings that the public has about either company. If at a single point in time, these tweets will signify how the public is responding to a company action.</a:t>
            </a:r>
          </a:p>
          <a:p>
            <a:endParaRPr lang="en-US" dirty="0"/>
          </a:p>
        </p:txBody>
      </p:sp>
    </p:spTree>
    <p:extLst>
      <p:ext uri="{BB962C8B-B14F-4D97-AF65-F5344CB8AC3E}">
        <p14:creationId xmlns:p14="http://schemas.microsoft.com/office/powerpoint/2010/main" val="894970111"/>
      </p:ext>
    </p:extLst>
  </p:cSld>
  <p:clrMapOvr>
    <a:masterClrMapping/>
  </p:clrMapOvr>
  <mc:AlternateContent xmlns:mc="http://schemas.openxmlformats.org/markup-compatibility/2006" xmlns:p14="http://schemas.microsoft.com/office/powerpoint/2010/main">
    <mc:Choice Requires="p14">
      <p:transition spd="slow" p14:dur="2000" advTm="37533"/>
    </mc:Choice>
    <mc:Fallback xmlns="">
      <p:transition spd="slow" advTm="3753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D4F75-BDA4-214A-8B74-8D9008A57E79}"/>
              </a:ext>
            </a:extLst>
          </p:cNvPr>
          <p:cNvSpPr>
            <a:spLocks noGrp="1"/>
          </p:cNvSpPr>
          <p:nvPr>
            <p:ph type="title"/>
          </p:nvPr>
        </p:nvSpPr>
        <p:spPr>
          <a:xfrm>
            <a:off x="1451579" y="804519"/>
            <a:ext cx="9603275" cy="1049235"/>
          </a:xfrm>
        </p:spPr>
        <p:txBody>
          <a:bodyPr>
            <a:normAutofit/>
          </a:bodyPr>
          <a:lstStyle/>
          <a:p>
            <a:r>
              <a:rPr lang="en-US" dirty="0"/>
              <a:t>Table of Contents</a:t>
            </a:r>
          </a:p>
        </p:txBody>
      </p:sp>
      <p:graphicFrame>
        <p:nvGraphicFramePr>
          <p:cNvPr id="5" name="Content Placeholder 2">
            <a:extLst>
              <a:ext uri="{FF2B5EF4-FFF2-40B4-BE49-F238E27FC236}">
                <a16:creationId xmlns:a16="http://schemas.microsoft.com/office/drawing/2014/main" id="{EDC11C9B-B079-4763-8426-AF85BC22D9D0}"/>
              </a:ext>
            </a:extLst>
          </p:cNvPr>
          <p:cNvGraphicFramePr>
            <a:graphicFrameLocks noGrp="1"/>
          </p:cNvGraphicFramePr>
          <p:nvPr>
            <p:ph idx="1"/>
          </p:nvPr>
        </p:nvGraphicFramePr>
        <p:xfrm>
          <a:off x="1450975" y="2340435"/>
          <a:ext cx="9604375" cy="33244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4090261"/>
      </p:ext>
    </p:extLst>
  </p:cSld>
  <p:clrMapOvr>
    <a:masterClrMapping/>
  </p:clrMapOvr>
  <mc:AlternateContent xmlns:mc="http://schemas.openxmlformats.org/markup-compatibility/2006" xmlns:p14="http://schemas.microsoft.com/office/powerpoint/2010/main">
    <mc:Choice Requires="p14">
      <p:transition spd="slow" p14:dur="2000" advTm="1231"/>
    </mc:Choice>
    <mc:Fallback xmlns="">
      <p:transition spd="slow" advTm="123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23EE7-8901-664A-8916-40DBE5FB1CB5}"/>
              </a:ext>
            </a:extLst>
          </p:cNvPr>
          <p:cNvSpPr>
            <a:spLocks noGrp="1"/>
          </p:cNvSpPr>
          <p:nvPr>
            <p:ph type="title"/>
          </p:nvPr>
        </p:nvSpPr>
        <p:spPr>
          <a:xfrm>
            <a:off x="1451579" y="804519"/>
            <a:ext cx="9603275" cy="1049235"/>
          </a:xfrm>
        </p:spPr>
        <p:txBody>
          <a:bodyPr>
            <a:normAutofit/>
          </a:bodyPr>
          <a:lstStyle/>
          <a:p>
            <a:r>
              <a:rPr lang="en-US" dirty="0"/>
              <a:t>When were these tweets collected?</a:t>
            </a:r>
          </a:p>
        </p:txBody>
      </p:sp>
      <p:sp>
        <p:nvSpPr>
          <p:cNvPr id="3" name="Content Placeholder 2">
            <a:extLst>
              <a:ext uri="{FF2B5EF4-FFF2-40B4-BE49-F238E27FC236}">
                <a16:creationId xmlns:a16="http://schemas.microsoft.com/office/drawing/2014/main" id="{BCDAAE43-C981-F64C-9D8F-05D638FE0CBC}"/>
              </a:ext>
            </a:extLst>
          </p:cNvPr>
          <p:cNvSpPr>
            <a:spLocks noGrp="1"/>
          </p:cNvSpPr>
          <p:nvPr>
            <p:ph idx="1"/>
          </p:nvPr>
        </p:nvSpPr>
        <p:spPr>
          <a:xfrm>
            <a:off x="7506667" y="2015734"/>
            <a:ext cx="4162555" cy="3450613"/>
          </a:xfrm>
        </p:spPr>
        <p:txBody>
          <a:bodyPr>
            <a:normAutofit fontScale="92500" lnSpcReduction="10000"/>
          </a:bodyPr>
          <a:lstStyle/>
          <a:p>
            <a:r>
              <a:rPr lang="en-US" dirty="0"/>
              <a:t>Tweets were collected at a SXSW festival. A google of SXSW and iPad revealed that Apple launched iPad2 in 2011 at SXSW.</a:t>
            </a:r>
          </a:p>
          <a:p>
            <a:r>
              <a:rPr lang="en-US" dirty="0"/>
              <a:t>This is also confirmed by one of the most popular tweets being in relation to Google’s Marissa Mayer who also presented about Google’s advancements in location-based services.</a:t>
            </a:r>
          </a:p>
        </p:txBody>
      </p:sp>
      <p:pic>
        <p:nvPicPr>
          <p:cNvPr id="7" name="Picture 6">
            <a:extLst>
              <a:ext uri="{FF2B5EF4-FFF2-40B4-BE49-F238E27FC236}">
                <a16:creationId xmlns:a16="http://schemas.microsoft.com/office/drawing/2014/main" id="{0C7CEDF7-BE5E-074B-AD70-4E9548F0096E}"/>
              </a:ext>
            </a:extLst>
          </p:cNvPr>
          <p:cNvPicPr>
            <a:picLocks noChangeAspect="1"/>
          </p:cNvPicPr>
          <p:nvPr/>
        </p:nvPicPr>
        <p:blipFill>
          <a:blip r:embed="rId3"/>
          <a:stretch>
            <a:fillRect/>
          </a:stretch>
        </p:blipFill>
        <p:spPr>
          <a:xfrm>
            <a:off x="760420" y="2057404"/>
            <a:ext cx="6675120" cy="3386106"/>
          </a:xfrm>
          <a:prstGeom prst="rect">
            <a:avLst/>
          </a:prstGeom>
        </p:spPr>
      </p:pic>
    </p:spTree>
    <p:extLst>
      <p:ext uri="{BB962C8B-B14F-4D97-AF65-F5344CB8AC3E}">
        <p14:creationId xmlns:p14="http://schemas.microsoft.com/office/powerpoint/2010/main" val="1730624396"/>
      </p:ext>
    </p:extLst>
  </p:cSld>
  <p:clrMapOvr>
    <a:masterClrMapping/>
  </p:clrMapOvr>
  <mc:AlternateContent xmlns:mc="http://schemas.openxmlformats.org/markup-compatibility/2006" xmlns:p14="http://schemas.microsoft.com/office/powerpoint/2010/main">
    <mc:Choice Requires="p14">
      <p:transition spd="slow" p14:dur="2000" advTm="169321"/>
    </mc:Choice>
    <mc:Fallback xmlns="">
      <p:transition spd="slow" advTm="16932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23EE7-8901-664A-8916-40DBE5FB1CB5}"/>
              </a:ext>
            </a:extLst>
          </p:cNvPr>
          <p:cNvSpPr>
            <a:spLocks noGrp="1"/>
          </p:cNvSpPr>
          <p:nvPr>
            <p:ph type="title"/>
          </p:nvPr>
        </p:nvSpPr>
        <p:spPr>
          <a:xfrm>
            <a:off x="1451579" y="804519"/>
            <a:ext cx="9603275" cy="1049235"/>
          </a:xfrm>
        </p:spPr>
        <p:txBody>
          <a:bodyPr>
            <a:normAutofit/>
          </a:bodyPr>
          <a:lstStyle/>
          <a:p>
            <a:r>
              <a:rPr lang="en-US" dirty="0"/>
              <a:t>Common words during 2011 SXSW</a:t>
            </a:r>
          </a:p>
        </p:txBody>
      </p:sp>
      <p:sp>
        <p:nvSpPr>
          <p:cNvPr id="3" name="Content Placeholder 2">
            <a:extLst>
              <a:ext uri="{FF2B5EF4-FFF2-40B4-BE49-F238E27FC236}">
                <a16:creationId xmlns:a16="http://schemas.microsoft.com/office/drawing/2014/main" id="{BCDAAE43-C981-F64C-9D8F-05D638FE0CBC}"/>
              </a:ext>
            </a:extLst>
          </p:cNvPr>
          <p:cNvSpPr>
            <a:spLocks noGrp="1"/>
          </p:cNvSpPr>
          <p:nvPr>
            <p:ph idx="1"/>
          </p:nvPr>
        </p:nvSpPr>
        <p:spPr>
          <a:xfrm>
            <a:off x="7506667" y="2015734"/>
            <a:ext cx="4162555" cy="3450613"/>
          </a:xfrm>
        </p:spPr>
        <p:txBody>
          <a:bodyPr>
            <a:normAutofit fontScale="92500" lnSpcReduction="20000"/>
          </a:bodyPr>
          <a:lstStyle/>
          <a:p>
            <a:r>
              <a:rPr lang="en-US" dirty="0"/>
              <a:t>Again, the presence of </a:t>
            </a:r>
            <a:r>
              <a:rPr lang="en-US" dirty="0" err="1"/>
              <a:t>ipad</a:t>
            </a:r>
            <a:r>
              <a:rPr lang="en-US" dirty="0"/>
              <a:t>, appl, and </a:t>
            </a:r>
            <a:r>
              <a:rPr lang="en-US" dirty="0" err="1"/>
              <a:t>iphone</a:t>
            </a:r>
            <a:r>
              <a:rPr lang="en-US" dirty="0"/>
              <a:t> amongst the top 10 words highlights how popular this launch was in 2011.</a:t>
            </a:r>
          </a:p>
          <a:p>
            <a:r>
              <a:rPr lang="en-US" dirty="0"/>
              <a:t>The presence of store could suggest that events for the launch could have been at store venues</a:t>
            </a:r>
          </a:p>
          <a:p>
            <a:r>
              <a:rPr lang="en-US" dirty="0"/>
              <a:t>Google’s presence in this list also suggests that the company had its followers in attendance for its events.</a:t>
            </a:r>
          </a:p>
        </p:txBody>
      </p:sp>
      <p:pic>
        <p:nvPicPr>
          <p:cNvPr id="4" name="Picture 3">
            <a:extLst>
              <a:ext uri="{FF2B5EF4-FFF2-40B4-BE49-F238E27FC236}">
                <a16:creationId xmlns:a16="http://schemas.microsoft.com/office/drawing/2014/main" id="{BC1AD4C9-6216-6C4C-BC7F-B08B15932B91}"/>
              </a:ext>
            </a:extLst>
          </p:cNvPr>
          <p:cNvPicPr>
            <a:picLocks noChangeAspect="1"/>
          </p:cNvPicPr>
          <p:nvPr/>
        </p:nvPicPr>
        <p:blipFill>
          <a:blip r:embed="rId3"/>
          <a:stretch>
            <a:fillRect/>
          </a:stretch>
        </p:blipFill>
        <p:spPr>
          <a:xfrm>
            <a:off x="160316" y="1819267"/>
            <a:ext cx="7247011" cy="3840480"/>
          </a:xfrm>
          <a:prstGeom prst="rect">
            <a:avLst/>
          </a:prstGeom>
        </p:spPr>
      </p:pic>
    </p:spTree>
    <p:extLst>
      <p:ext uri="{BB962C8B-B14F-4D97-AF65-F5344CB8AC3E}">
        <p14:creationId xmlns:p14="http://schemas.microsoft.com/office/powerpoint/2010/main" val="135819854"/>
      </p:ext>
    </p:extLst>
  </p:cSld>
  <p:clrMapOvr>
    <a:masterClrMapping/>
  </p:clrMapOvr>
  <mc:AlternateContent xmlns:mc="http://schemas.openxmlformats.org/markup-compatibility/2006" xmlns:p14="http://schemas.microsoft.com/office/powerpoint/2010/main">
    <mc:Choice Requires="p14">
      <p:transition spd="slow" p14:dur="2000" advTm="169321"/>
    </mc:Choice>
    <mc:Fallback xmlns="">
      <p:transition spd="slow" advTm="16932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69A7E-5BA3-424D-95E7-87D8F6B4966F}"/>
              </a:ext>
            </a:extLst>
          </p:cNvPr>
          <p:cNvSpPr>
            <a:spLocks noGrp="1"/>
          </p:cNvSpPr>
          <p:nvPr>
            <p:ph type="title"/>
          </p:nvPr>
        </p:nvSpPr>
        <p:spPr/>
        <p:txBody>
          <a:bodyPr/>
          <a:lstStyle/>
          <a:p>
            <a:r>
              <a:rPr lang="en-US" dirty="0"/>
              <a:t>Apple’s Twitter Presence was Notable during the 2011 SXSW festival</a:t>
            </a:r>
          </a:p>
        </p:txBody>
      </p:sp>
      <p:pic>
        <p:nvPicPr>
          <p:cNvPr id="3" name="Picture 2">
            <a:extLst>
              <a:ext uri="{FF2B5EF4-FFF2-40B4-BE49-F238E27FC236}">
                <a16:creationId xmlns:a16="http://schemas.microsoft.com/office/drawing/2014/main" id="{9601A0F1-DB55-C248-B401-F1C00EA76DD4}"/>
              </a:ext>
            </a:extLst>
          </p:cNvPr>
          <p:cNvPicPr>
            <a:picLocks noChangeAspect="1"/>
          </p:cNvPicPr>
          <p:nvPr/>
        </p:nvPicPr>
        <p:blipFill>
          <a:blip r:embed="rId2"/>
          <a:stretch>
            <a:fillRect/>
          </a:stretch>
        </p:blipFill>
        <p:spPr>
          <a:xfrm>
            <a:off x="1752597" y="1947856"/>
            <a:ext cx="7589520" cy="4146122"/>
          </a:xfrm>
          <a:prstGeom prst="rect">
            <a:avLst/>
          </a:prstGeom>
        </p:spPr>
      </p:pic>
    </p:spTree>
    <p:extLst>
      <p:ext uri="{BB962C8B-B14F-4D97-AF65-F5344CB8AC3E}">
        <p14:creationId xmlns:p14="http://schemas.microsoft.com/office/powerpoint/2010/main" val="789767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723AB-9662-184B-9891-47CA5FCF3496}"/>
              </a:ext>
            </a:extLst>
          </p:cNvPr>
          <p:cNvSpPr>
            <a:spLocks noGrp="1"/>
          </p:cNvSpPr>
          <p:nvPr>
            <p:ph type="title"/>
          </p:nvPr>
        </p:nvSpPr>
        <p:spPr/>
        <p:txBody>
          <a:bodyPr/>
          <a:lstStyle/>
          <a:p>
            <a:r>
              <a:rPr lang="en-US" dirty="0"/>
              <a:t>Relationship between top 4 feature variables and Account Length/churn</a:t>
            </a:r>
          </a:p>
        </p:txBody>
      </p:sp>
      <p:pic>
        <p:nvPicPr>
          <p:cNvPr id="8" name="Picture 7">
            <a:extLst>
              <a:ext uri="{FF2B5EF4-FFF2-40B4-BE49-F238E27FC236}">
                <a16:creationId xmlns:a16="http://schemas.microsoft.com/office/drawing/2014/main" id="{F307A475-7CCB-A144-A595-25975570EF90}"/>
              </a:ext>
            </a:extLst>
          </p:cNvPr>
          <p:cNvPicPr>
            <a:picLocks noChangeAspect="1"/>
          </p:cNvPicPr>
          <p:nvPr/>
        </p:nvPicPr>
        <p:blipFill>
          <a:blip r:embed="rId3"/>
          <a:stretch>
            <a:fillRect/>
          </a:stretch>
        </p:blipFill>
        <p:spPr>
          <a:xfrm>
            <a:off x="1981195" y="1904990"/>
            <a:ext cx="7364800" cy="4023360"/>
          </a:xfrm>
          <a:prstGeom prst="rect">
            <a:avLst/>
          </a:prstGeom>
        </p:spPr>
      </p:pic>
    </p:spTree>
    <p:extLst>
      <p:ext uri="{BB962C8B-B14F-4D97-AF65-F5344CB8AC3E}">
        <p14:creationId xmlns:p14="http://schemas.microsoft.com/office/powerpoint/2010/main" val="3227605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28EF6-8C87-2848-BFBF-7521157E3A05}"/>
              </a:ext>
            </a:extLst>
          </p:cNvPr>
          <p:cNvSpPr>
            <a:spLocks noGrp="1"/>
          </p:cNvSpPr>
          <p:nvPr>
            <p:ph type="title"/>
          </p:nvPr>
        </p:nvSpPr>
        <p:spPr/>
        <p:txBody>
          <a:bodyPr/>
          <a:lstStyle/>
          <a:p>
            <a:r>
              <a:rPr lang="en-US" dirty="0"/>
              <a:t>Predicting Sentiment &amp; Brand with NAÏVE BAYES Classification Model</a:t>
            </a:r>
          </a:p>
        </p:txBody>
      </p:sp>
      <p:sp>
        <p:nvSpPr>
          <p:cNvPr id="7" name="object 4">
            <a:extLst>
              <a:ext uri="{FF2B5EF4-FFF2-40B4-BE49-F238E27FC236}">
                <a16:creationId xmlns:a16="http://schemas.microsoft.com/office/drawing/2014/main" id="{A9DD47F1-568B-C14F-9238-0E3A57F6A980}"/>
              </a:ext>
            </a:extLst>
          </p:cNvPr>
          <p:cNvSpPr txBox="1"/>
          <p:nvPr/>
        </p:nvSpPr>
        <p:spPr>
          <a:xfrm>
            <a:off x="2063116" y="5398490"/>
            <a:ext cx="3374256" cy="243656"/>
          </a:xfrm>
          <a:prstGeom prst="rect">
            <a:avLst/>
          </a:prstGeom>
        </p:spPr>
        <p:txBody>
          <a:bodyPr vert="horz" wrap="square" lIns="0" tIns="0" rIns="0" bIns="0" rtlCol="0">
            <a:spAutoFit/>
          </a:bodyPr>
          <a:lstStyle/>
          <a:p>
            <a:pPr marL="0" marR="0">
              <a:lnSpc>
                <a:spcPts val="1875"/>
              </a:lnSpc>
              <a:spcBef>
                <a:spcPts val="0"/>
              </a:spcBef>
              <a:spcAft>
                <a:spcPts val="0"/>
              </a:spcAft>
            </a:pPr>
            <a:r>
              <a:rPr sz="1800" dirty="0">
                <a:solidFill>
                  <a:srgbClr val="000000"/>
                </a:solidFill>
                <a:latin typeface="OLJHDB+GillSansMT"/>
                <a:cs typeface="OLJHDB+GillSansMT"/>
              </a:rPr>
              <a:t>Accuracy = </a:t>
            </a:r>
            <a:r>
              <a:rPr lang="en-US" dirty="0">
                <a:solidFill>
                  <a:srgbClr val="000000"/>
                </a:solidFill>
                <a:latin typeface="OLJHDB+GillSansMT"/>
                <a:cs typeface="OLJHDB+GillSansMT"/>
              </a:rPr>
              <a:t>62%</a:t>
            </a:r>
            <a:r>
              <a:rPr sz="1800" dirty="0">
                <a:solidFill>
                  <a:srgbClr val="000000"/>
                </a:solidFill>
                <a:latin typeface="OLJHDB+GillSansMT"/>
                <a:cs typeface="OLJHDB+GillSansMT"/>
              </a:rPr>
              <a:t> (</a:t>
            </a:r>
            <a:r>
              <a:rPr lang="en-US" dirty="0">
                <a:solidFill>
                  <a:srgbClr val="000000"/>
                </a:solidFill>
                <a:latin typeface="OLJHDB+GillSansMT"/>
                <a:cs typeface="OLJHDB+GillSansMT"/>
              </a:rPr>
              <a:t>Sentiment</a:t>
            </a:r>
            <a:r>
              <a:rPr sz="1800" dirty="0">
                <a:solidFill>
                  <a:srgbClr val="000000"/>
                </a:solidFill>
                <a:latin typeface="OLJHDB+GillSansMT"/>
                <a:cs typeface="OLJHDB+GillSansMT"/>
              </a:rPr>
              <a:t>)</a:t>
            </a:r>
          </a:p>
        </p:txBody>
      </p:sp>
      <p:sp>
        <p:nvSpPr>
          <p:cNvPr id="8" name="object 5">
            <a:extLst>
              <a:ext uri="{FF2B5EF4-FFF2-40B4-BE49-F238E27FC236}">
                <a16:creationId xmlns:a16="http://schemas.microsoft.com/office/drawing/2014/main" id="{05399FFD-1642-144E-98ED-D2DBED801910}"/>
              </a:ext>
            </a:extLst>
          </p:cNvPr>
          <p:cNvSpPr txBox="1"/>
          <p:nvPr/>
        </p:nvSpPr>
        <p:spPr>
          <a:xfrm>
            <a:off x="7501905" y="5398490"/>
            <a:ext cx="2724129" cy="243656"/>
          </a:xfrm>
          <a:prstGeom prst="rect">
            <a:avLst/>
          </a:prstGeom>
        </p:spPr>
        <p:txBody>
          <a:bodyPr vert="horz" wrap="square" lIns="0" tIns="0" rIns="0" bIns="0" rtlCol="0">
            <a:spAutoFit/>
          </a:bodyPr>
          <a:lstStyle/>
          <a:p>
            <a:pPr marL="0" marR="0">
              <a:lnSpc>
                <a:spcPts val="1875"/>
              </a:lnSpc>
              <a:spcBef>
                <a:spcPts val="0"/>
              </a:spcBef>
              <a:spcAft>
                <a:spcPts val="0"/>
              </a:spcAft>
            </a:pPr>
            <a:r>
              <a:rPr sz="1800" dirty="0">
                <a:solidFill>
                  <a:srgbClr val="000000"/>
                </a:solidFill>
                <a:latin typeface="OLJHDB+GillSansMT"/>
                <a:cs typeface="OLJHDB+GillSansMT"/>
              </a:rPr>
              <a:t>Accuracy = </a:t>
            </a:r>
            <a:r>
              <a:rPr lang="en-US" dirty="0">
                <a:solidFill>
                  <a:srgbClr val="000000"/>
                </a:solidFill>
                <a:latin typeface="OLJHDB+GillSansMT"/>
                <a:cs typeface="OLJHDB+GillSansMT"/>
              </a:rPr>
              <a:t>72.2</a:t>
            </a:r>
            <a:r>
              <a:rPr sz="1800" dirty="0">
                <a:solidFill>
                  <a:srgbClr val="000000"/>
                </a:solidFill>
                <a:latin typeface="OLJHDB+GillSansMT"/>
                <a:cs typeface="OLJHDB+GillSansMT"/>
              </a:rPr>
              <a:t>% (</a:t>
            </a:r>
            <a:r>
              <a:rPr lang="en-US" dirty="0">
                <a:solidFill>
                  <a:srgbClr val="000000"/>
                </a:solidFill>
                <a:latin typeface="OLJHDB+GillSansMT"/>
                <a:cs typeface="OLJHDB+GillSansMT"/>
              </a:rPr>
              <a:t>Brand</a:t>
            </a:r>
            <a:r>
              <a:rPr sz="1800" dirty="0">
                <a:solidFill>
                  <a:srgbClr val="000000"/>
                </a:solidFill>
                <a:latin typeface="OLJHDB+GillSansMT"/>
                <a:cs typeface="OLJHDB+GillSansMT"/>
              </a:rPr>
              <a:t>)</a:t>
            </a:r>
          </a:p>
        </p:txBody>
      </p:sp>
      <p:pic>
        <p:nvPicPr>
          <p:cNvPr id="3" name="Picture 2">
            <a:extLst>
              <a:ext uri="{FF2B5EF4-FFF2-40B4-BE49-F238E27FC236}">
                <a16:creationId xmlns:a16="http://schemas.microsoft.com/office/drawing/2014/main" id="{21CF840A-EE12-0347-A1D9-DC6FC746F1C5}"/>
              </a:ext>
            </a:extLst>
          </p:cNvPr>
          <p:cNvPicPr>
            <a:picLocks noChangeAspect="1"/>
          </p:cNvPicPr>
          <p:nvPr/>
        </p:nvPicPr>
        <p:blipFill>
          <a:blip r:embed="rId3"/>
          <a:stretch>
            <a:fillRect/>
          </a:stretch>
        </p:blipFill>
        <p:spPr>
          <a:xfrm>
            <a:off x="1476347" y="2225666"/>
            <a:ext cx="4317317" cy="3200400"/>
          </a:xfrm>
          <a:prstGeom prst="rect">
            <a:avLst/>
          </a:prstGeom>
        </p:spPr>
      </p:pic>
      <p:pic>
        <p:nvPicPr>
          <p:cNvPr id="4" name="Picture 3">
            <a:extLst>
              <a:ext uri="{FF2B5EF4-FFF2-40B4-BE49-F238E27FC236}">
                <a16:creationId xmlns:a16="http://schemas.microsoft.com/office/drawing/2014/main" id="{B2B589B2-4EB8-E14B-84C0-EB3BDE0B6090}"/>
              </a:ext>
            </a:extLst>
          </p:cNvPr>
          <p:cNvPicPr>
            <a:picLocks noChangeAspect="1"/>
          </p:cNvPicPr>
          <p:nvPr/>
        </p:nvPicPr>
        <p:blipFill>
          <a:blip r:embed="rId4"/>
          <a:stretch>
            <a:fillRect/>
          </a:stretch>
        </p:blipFill>
        <p:spPr>
          <a:xfrm>
            <a:off x="6591305" y="2225666"/>
            <a:ext cx="4317319" cy="3200400"/>
          </a:xfrm>
          <a:prstGeom prst="rect">
            <a:avLst/>
          </a:prstGeom>
        </p:spPr>
      </p:pic>
    </p:spTree>
    <p:extLst>
      <p:ext uri="{BB962C8B-B14F-4D97-AF65-F5344CB8AC3E}">
        <p14:creationId xmlns:p14="http://schemas.microsoft.com/office/powerpoint/2010/main" val="73140937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{58EA7602-AC06-924F-9BE2-1770589F51E4}tf10001119</Template>
  <TotalTime>94</TotalTime>
  <Words>976</Words>
  <Application>Microsoft Macintosh PowerPoint</Application>
  <PresentationFormat>Widescreen</PresentationFormat>
  <Paragraphs>64</Paragraphs>
  <Slides>13</Slides>
  <Notes>7</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Gill Sans MT</vt:lpstr>
      <vt:lpstr>OLJHDB+GillSansMT</vt:lpstr>
      <vt:lpstr>Gallery</vt:lpstr>
      <vt:lpstr>NLP: Sentiment-Analysis</vt:lpstr>
      <vt:lpstr>Table of Contents</vt:lpstr>
      <vt:lpstr>Executive Summary</vt:lpstr>
      <vt:lpstr>Table of Contents</vt:lpstr>
      <vt:lpstr>When were these tweets collected?</vt:lpstr>
      <vt:lpstr>Common words during 2011 SXSW</vt:lpstr>
      <vt:lpstr>Apple’s Twitter Presence was Notable during the 2011 SXSW festival</vt:lpstr>
      <vt:lpstr>Relationship between top 4 feature variables and Account Length/churn</vt:lpstr>
      <vt:lpstr>Predicting Sentiment &amp; Brand with NAÏVE BAYES Classification Model</vt:lpstr>
      <vt:lpstr>Table of Contents</vt:lpstr>
      <vt:lpstr>Next Steps</vt:lpstr>
      <vt:lpstr>Table of Contents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NLP: Sentiment-Analysis</dc:title>
  <dc:creator>Jamaal Smith</dc:creator>
  <cp:lastModifiedBy>Jamaal Smith</cp:lastModifiedBy>
  <cp:revision>7</cp:revision>
  <dcterms:created xsi:type="dcterms:W3CDTF">2020-06-29T07:57:13Z</dcterms:created>
  <dcterms:modified xsi:type="dcterms:W3CDTF">2020-06-29T09:31:13Z</dcterms:modified>
</cp:coreProperties>
</file>

<file path=docProps/thumbnail.jpeg>
</file>